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0" r:id="rId9"/>
    <p:sldId id="261" r:id="rId10"/>
    <p:sldId id="265" r:id="rId11"/>
  </p:sldIdLst>
  <p:sldSz cx="9144000" cy="6858000" type="screen4x3"/>
  <p:notesSz cx="6761163" cy="99425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075B"/>
    <a:srgbClr val="6E08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FD4443E-F989-4FC4-A0C8-D5A2AF1F390B}" styleName="Estilo Escuro 1 - Ênfas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Escuro 1 - Ênfas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Estilo Escuro 1 - Ênfase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EE0FE5-04C3-428C-9904-C925FCC5E55E}" type="doc">
      <dgm:prSet loTypeId="urn:microsoft.com/office/officeart/2005/8/layout/hierarchy1" loCatId="hierarchy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2327E07D-86DF-443E-9057-5F390C04B259}">
      <dgm:prSet phldrT="[Texto]"/>
      <dgm:spPr/>
      <dgm:t>
        <a:bodyPr/>
        <a:lstStyle/>
        <a:p>
          <a:r>
            <a:rPr lang="pt-BR" dirty="0" smtClean="0"/>
            <a:t>Elogios</a:t>
          </a:r>
          <a:endParaRPr lang="pt-BR" dirty="0"/>
        </a:p>
      </dgm:t>
    </dgm:pt>
    <dgm:pt modelId="{AC38FA71-155F-435D-976D-1CDB0C88E626}" type="parTrans" cxnId="{087D04DB-E3D0-462C-A1B4-6ACEBBBDA876}">
      <dgm:prSet/>
      <dgm:spPr/>
      <dgm:t>
        <a:bodyPr/>
        <a:lstStyle/>
        <a:p>
          <a:endParaRPr lang="pt-BR"/>
        </a:p>
      </dgm:t>
    </dgm:pt>
    <dgm:pt modelId="{22B8DA81-A99D-4139-90E6-5C33F142AD03}" type="sibTrans" cxnId="{087D04DB-E3D0-462C-A1B4-6ACEBBBDA876}">
      <dgm:prSet/>
      <dgm:spPr/>
      <dgm:t>
        <a:bodyPr/>
        <a:lstStyle/>
        <a:p>
          <a:endParaRPr lang="pt-BR"/>
        </a:p>
      </dgm:t>
    </dgm:pt>
    <dgm:pt modelId="{57CC839C-AA14-44EB-9FB3-B7A22A675333}">
      <dgm:prSet phldrT="[Texto]"/>
      <dgm:spPr/>
      <dgm:t>
        <a:bodyPr/>
        <a:lstStyle/>
        <a:p>
          <a:r>
            <a:rPr lang="pt-BR" dirty="0" smtClean="0"/>
            <a:t> 1 – Equipe médica e enfermagem</a:t>
          </a:r>
          <a:endParaRPr lang="pt-BR" dirty="0"/>
        </a:p>
      </dgm:t>
    </dgm:pt>
    <dgm:pt modelId="{FFABDE9D-3851-4E1D-9834-23CFDDDA3F82}" type="parTrans" cxnId="{8017B852-8FC3-4B14-B541-4011E2A122DA}">
      <dgm:prSet/>
      <dgm:spPr/>
      <dgm:t>
        <a:bodyPr/>
        <a:lstStyle/>
        <a:p>
          <a:endParaRPr lang="pt-BR"/>
        </a:p>
      </dgm:t>
    </dgm:pt>
    <dgm:pt modelId="{4F84E703-AC19-4ACE-B6E4-05D8E5E4A319}" type="sibTrans" cxnId="{8017B852-8FC3-4B14-B541-4011E2A122DA}">
      <dgm:prSet/>
      <dgm:spPr/>
      <dgm:t>
        <a:bodyPr/>
        <a:lstStyle/>
        <a:p>
          <a:endParaRPr lang="pt-BR"/>
        </a:p>
      </dgm:t>
    </dgm:pt>
    <dgm:pt modelId="{54B76AAA-E62A-480D-9FF0-FDB14E415D0A}">
      <dgm:prSet phldrT="[Texto]"/>
      <dgm:spPr/>
      <dgm:t>
        <a:bodyPr/>
        <a:lstStyle/>
        <a:p>
          <a:r>
            <a:rPr lang="pt-BR" dirty="0" smtClean="0"/>
            <a:t>2 – Desacato médico</a:t>
          </a:r>
          <a:endParaRPr lang="pt-BR" dirty="0"/>
        </a:p>
      </dgm:t>
    </dgm:pt>
    <dgm:pt modelId="{B18340F6-2151-4968-98B3-01EFD5A6710F}" type="sibTrans" cxnId="{9806E289-A575-483F-BAD9-45C72319B03D}">
      <dgm:prSet/>
      <dgm:spPr/>
      <dgm:t>
        <a:bodyPr/>
        <a:lstStyle/>
        <a:p>
          <a:endParaRPr lang="pt-BR"/>
        </a:p>
      </dgm:t>
    </dgm:pt>
    <dgm:pt modelId="{764D5BC5-09B9-4479-A448-E929C37E9DEE}" type="parTrans" cxnId="{9806E289-A575-483F-BAD9-45C72319B03D}">
      <dgm:prSet/>
      <dgm:spPr/>
      <dgm:t>
        <a:bodyPr/>
        <a:lstStyle/>
        <a:p>
          <a:endParaRPr lang="pt-BR"/>
        </a:p>
      </dgm:t>
    </dgm:pt>
    <dgm:pt modelId="{047E334B-DDB7-4345-BFDB-E8AFCD826570}">
      <dgm:prSet phldrT="[Texto]"/>
      <dgm:spPr/>
      <dgm:t>
        <a:bodyPr/>
        <a:lstStyle/>
        <a:p>
          <a:r>
            <a:rPr lang="pt-BR" dirty="0" smtClean="0"/>
            <a:t>0 - Demora de atendimento médico</a:t>
          </a:r>
          <a:endParaRPr lang="pt-BR" dirty="0"/>
        </a:p>
      </dgm:t>
    </dgm:pt>
    <dgm:pt modelId="{E8630973-3FF9-47E8-951A-BDD040562727}" type="sibTrans" cxnId="{02E11273-CBF2-4CE9-BD40-EFE1810CA478}">
      <dgm:prSet/>
      <dgm:spPr/>
      <dgm:t>
        <a:bodyPr/>
        <a:lstStyle/>
        <a:p>
          <a:endParaRPr lang="pt-BR"/>
        </a:p>
      </dgm:t>
    </dgm:pt>
    <dgm:pt modelId="{8527C110-6BD2-44C3-9694-26BBB1A9D7AA}" type="parTrans" cxnId="{02E11273-CBF2-4CE9-BD40-EFE1810CA478}">
      <dgm:prSet/>
      <dgm:spPr/>
      <dgm:t>
        <a:bodyPr/>
        <a:lstStyle/>
        <a:p>
          <a:endParaRPr lang="pt-BR"/>
        </a:p>
      </dgm:t>
    </dgm:pt>
    <dgm:pt modelId="{B58B57E9-2D7D-4192-A301-64AE6F8F2D5E}">
      <dgm:prSet phldrT="[Texto]"/>
      <dgm:spPr/>
      <dgm:t>
        <a:bodyPr/>
        <a:lstStyle/>
        <a:p>
          <a:r>
            <a:rPr lang="pt-BR" dirty="0" smtClean="0"/>
            <a:t>Criticas</a:t>
          </a:r>
          <a:endParaRPr lang="pt-BR" dirty="0"/>
        </a:p>
      </dgm:t>
    </dgm:pt>
    <dgm:pt modelId="{388791DA-34B4-4950-9629-35F60CB0BB01}" type="sibTrans" cxnId="{693B31EB-6833-4D34-8445-1873473DA7E9}">
      <dgm:prSet/>
      <dgm:spPr/>
      <dgm:t>
        <a:bodyPr/>
        <a:lstStyle/>
        <a:p>
          <a:endParaRPr lang="pt-BR"/>
        </a:p>
      </dgm:t>
    </dgm:pt>
    <dgm:pt modelId="{99BE6EEE-36FA-4197-A2C6-AF03A79F3232}" type="parTrans" cxnId="{693B31EB-6833-4D34-8445-1873473DA7E9}">
      <dgm:prSet/>
      <dgm:spPr/>
      <dgm:t>
        <a:bodyPr/>
        <a:lstStyle/>
        <a:p>
          <a:endParaRPr lang="pt-BR"/>
        </a:p>
      </dgm:t>
    </dgm:pt>
    <dgm:pt modelId="{E99E2028-D73B-4B96-8732-A96BE359D34D}">
      <dgm:prSet phldrT="[Texto]"/>
      <dgm:spPr/>
      <dgm:t>
        <a:bodyPr/>
        <a:lstStyle/>
        <a:p>
          <a:r>
            <a:rPr lang="pt-BR" dirty="0" smtClean="0"/>
            <a:t> Ouvidorias</a:t>
          </a:r>
          <a:endParaRPr lang="pt-BR" dirty="0"/>
        </a:p>
      </dgm:t>
    </dgm:pt>
    <dgm:pt modelId="{E5E742FD-B1C5-41D8-9B6C-CF96764AC987}" type="sibTrans" cxnId="{44CB61BC-47E1-43CC-A435-A60531D70318}">
      <dgm:prSet/>
      <dgm:spPr/>
      <dgm:t>
        <a:bodyPr/>
        <a:lstStyle/>
        <a:p>
          <a:endParaRPr lang="pt-BR"/>
        </a:p>
      </dgm:t>
    </dgm:pt>
    <dgm:pt modelId="{CB14684D-89AE-4CDE-AB2C-17A768868A52}" type="parTrans" cxnId="{44CB61BC-47E1-43CC-A435-A60531D70318}">
      <dgm:prSet/>
      <dgm:spPr/>
      <dgm:t>
        <a:bodyPr/>
        <a:lstStyle/>
        <a:p>
          <a:endParaRPr lang="pt-BR"/>
        </a:p>
      </dgm:t>
    </dgm:pt>
    <dgm:pt modelId="{56910514-BD8A-4A98-824D-8F0A244442C3}">
      <dgm:prSet/>
      <dgm:spPr/>
      <dgm:t>
        <a:bodyPr/>
        <a:lstStyle/>
        <a:p>
          <a:r>
            <a:rPr lang="pt-BR" dirty="0" smtClean="0"/>
            <a:t>1 –Atendimento diferenciado pela enfermagem</a:t>
          </a:r>
          <a:endParaRPr lang="pt-BR" dirty="0"/>
        </a:p>
      </dgm:t>
    </dgm:pt>
    <dgm:pt modelId="{728BF75A-1795-4112-B55F-03B054801ED3}" type="parTrans" cxnId="{F14BCE64-8CCF-40A3-9C57-28BFE1842082}">
      <dgm:prSet/>
      <dgm:spPr/>
      <dgm:t>
        <a:bodyPr/>
        <a:lstStyle/>
        <a:p>
          <a:endParaRPr lang="pt-BR"/>
        </a:p>
      </dgm:t>
    </dgm:pt>
    <dgm:pt modelId="{9C2D4FF7-4AD9-4820-8544-E13842197865}" type="sibTrans" cxnId="{F14BCE64-8CCF-40A3-9C57-28BFE1842082}">
      <dgm:prSet/>
      <dgm:spPr/>
      <dgm:t>
        <a:bodyPr/>
        <a:lstStyle/>
        <a:p>
          <a:endParaRPr lang="pt-BR"/>
        </a:p>
      </dgm:t>
    </dgm:pt>
    <dgm:pt modelId="{DC8C179D-68E6-4854-8D0B-4D0BB1D0883B}">
      <dgm:prSet/>
      <dgm:spPr/>
      <dgm:t>
        <a:bodyPr/>
        <a:lstStyle/>
        <a:p>
          <a:r>
            <a:rPr lang="pt-BR" dirty="0" smtClean="0"/>
            <a:t>3 – Falha na assistência médica</a:t>
          </a:r>
          <a:endParaRPr lang="pt-BR" dirty="0"/>
        </a:p>
      </dgm:t>
    </dgm:pt>
    <dgm:pt modelId="{5D6E3CF1-8928-46BC-B61F-265FBAC8CA91}" type="parTrans" cxnId="{14AE3CB0-06DC-43A7-AE95-3250AC64509D}">
      <dgm:prSet/>
      <dgm:spPr/>
      <dgm:t>
        <a:bodyPr/>
        <a:lstStyle/>
        <a:p>
          <a:endParaRPr lang="pt-BR"/>
        </a:p>
      </dgm:t>
    </dgm:pt>
    <dgm:pt modelId="{AF2A9753-13D6-4F61-A2EA-55AC3F91F797}" type="sibTrans" cxnId="{14AE3CB0-06DC-43A7-AE95-3250AC64509D}">
      <dgm:prSet/>
      <dgm:spPr/>
      <dgm:t>
        <a:bodyPr/>
        <a:lstStyle/>
        <a:p>
          <a:endParaRPr lang="pt-BR"/>
        </a:p>
      </dgm:t>
    </dgm:pt>
    <dgm:pt modelId="{60974DCD-F0C8-40C5-98BD-83CD69C24F33}">
      <dgm:prSet/>
      <dgm:spPr/>
      <dgm:t>
        <a:bodyPr/>
        <a:lstStyle/>
        <a:p>
          <a:r>
            <a:rPr lang="pt-BR" dirty="0" smtClean="0"/>
            <a:t>1- Falha na assistência de enfermagem</a:t>
          </a:r>
          <a:endParaRPr lang="pt-BR" dirty="0"/>
        </a:p>
      </dgm:t>
    </dgm:pt>
    <dgm:pt modelId="{CFBDA436-EBB8-4E26-B8B3-9BAB63F6F328}" type="parTrans" cxnId="{150A8D69-A296-4259-87BE-C6E372748196}">
      <dgm:prSet/>
      <dgm:spPr/>
      <dgm:t>
        <a:bodyPr/>
        <a:lstStyle/>
        <a:p>
          <a:endParaRPr lang="pt-BR"/>
        </a:p>
      </dgm:t>
    </dgm:pt>
    <dgm:pt modelId="{8BA0A6BC-1857-4718-8C19-63550B301EDD}" type="sibTrans" cxnId="{150A8D69-A296-4259-87BE-C6E372748196}">
      <dgm:prSet/>
      <dgm:spPr/>
      <dgm:t>
        <a:bodyPr/>
        <a:lstStyle/>
        <a:p>
          <a:endParaRPr lang="pt-BR"/>
        </a:p>
      </dgm:t>
    </dgm:pt>
    <dgm:pt modelId="{A964255B-7C1F-4E0C-A06A-29BA38189E12}" type="pres">
      <dgm:prSet presAssocID="{C5EE0FE5-04C3-428C-9904-C925FCC5E55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EAFE9151-81E5-4A12-A8A1-66ED58139A23}" type="pres">
      <dgm:prSet presAssocID="{E99E2028-D73B-4B96-8732-A96BE359D34D}" presName="hierRoot1" presStyleCnt="0"/>
      <dgm:spPr/>
      <dgm:t>
        <a:bodyPr/>
        <a:lstStyle/>
        <a:p>
          <a:endParaRPr lang="pt-BR"/>
        </a:p>
      </dgm:t>
    </dgm:pt>
    <dgm:pt modelId="{D1EED8E2-A6CE-4FEB-8388-FCBE7853043A}" type="pres">
      <dgm:prSet presAssocID="{E99E2028-D73B-4B96-8732-A96BE359D34D}" presName="composite" presStyleCnt="0"/>
      <dgm:spPr/>
      <dgm:t>
        <a:bodyPr/>
        <a:lstStyle/>
        <a:p>
          <a:endParaRPr lang="pt-BR"/>
        </a:p>
      </dgm:t>
    </dgm:pt>
    <dgm:pt modelId="{2FAFD4A7-2B9F-4DC7-9266-9CF4943AF383}" type="pres">
      <dgm:prSet presAssocID="{E99E2028-D73B-4B96-8732-A96BE359D34D}" presName="background" presStyleLbl="node0" presStyleIdx="0" presStyleCnt="1"/>
      <dgm:spPr/>
      <dgm:t>
        <a:bodyPr/>
        <a:lstStyle/>
        <a:p>
          <a:endParaRPr lang="pt-BR"/>
        </a:p>
      </dgm:t>
    </dgm:pt>
    <dgm:pt modelId="{A5A21F3F-F2DF-40C8-8696-A182147A7E7B}" type="pres">
      <dgm:prSet presAssocID="{E99E2028-D73B-4B96-8732-A96BE359D34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9B976D0-102C-4F9A-9434-E59F7379EEB9}" type="pres">
      <dgm:prSet presAssocID="{E99E2028-D73B-4B96-8732-A96BE359D34D}" presName="hierChild2" presStyleCnt="0"/>
      <dgm:spPr/>
      <dgm:t>
        <a:bodyPr/>
        <a:lstStyle/>
        <a:p>
          <a:endParaRPr lang="pt-BR"/>
        </a:p>
      </dgm:t>
    </dgm:pt>
    <dgm:pt modelId="{8257121A-1865-4881-B0FE-59C9C56ECAA6}" type="pres">
      <dgm:prSet presAssocID="{99BE6EEE-36FA-4197-A2C6-AF03A79F3232}" presName="Name10" presStyleLbl="parChTrans1D2" presStyleIdx="0" presStyleCnt="2"/>
      <dgm:spPr/>
      <dgm:t>
        <a:bodyPr/>
        <a:lstStyle/>
        <a:p>
          <a:endParaRPr lang="pt-BR"/>
        </a:p>
      </dgm:t>
    </dgm:pt>
    <dgm:pt modelId="{C12B1486-8A01-4367-BE97-53E9AEC44F42}" type="pres">
      <dgm:prSet presAssocID="{B58B57E9-2D7D-4192-A301-64AE6F8F2D5E}" presName="hierRoot2" presStyleCnt="0"/>
      <dgm:spPr/>
      <dgm:t>
        <a:bodyPr/>
        <a:lstStyle/>
        <a:p>
          <a:endParaRPr lang="pt-BR"/>
        </a:p>
      </dgm:t>
    </dgm:pt>
    <dgm:pt modelId="{C678B633-39BC-4D32-A84F-59D791903004}" type="pres">
      <dgm:prSet presAssocID="{B58B57E9-2D7D-4192-A301-64AE6F8F2D5E}" presName="composite2" presStyleCnt="0"/>
      <dgm:spPr/>
      <dgm:t>
        <a:bodyPr/>
        <a:lstStyle/>
        <a:p>
          <a:endParaRPr lang="pt-BR"/>
        </a:p>
      </dgm:t>
    </dgm:pt>
    <dgm:pt modelId="{87110544-EECC-428F-B090-C4BF960D8B9D}" type="pres">
      <dgm:prSet presAssocID="{B58B57E9-2D7D-4192-A301-64AE6F8F2D5E}" presName="background2" presStyleLbl="node2" presStyleIdx="0" presStyleCnt="2"/>
      <dgm:spPr/>
      <dgm:t>
        <a:bodyPr/>
        <a:lstStyle/>
        <a:p>
          <a:endParaRPr lang="pt-BR"/>
        </a:p>
      </dgm:t>
    </dgm:pt>
    <dgm:pt modelId="{D1BDBF6C-6BE7-414B-B378-ADBCB22EC84F}" type="pres">
      <dgm:prSet presAssocID="{B58B57E9-2D7D-4192-A301-64AE6F8F2D5E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D92C02D-7358-45CA-B751-0A75AE3CBA55}" type="pres">
      <dgm:prSet presAssocID="{B58B57E9-2D7D-4192-A301-64AE6F8F2D5E}" presName="hierChild3" presStyleCnt="0"/>
      <dgm:spPr/>
      <dgm:t>
        <a:bodyPr/>
        <a:lstStyle/>
        <a:p>
          <a:endParaRPr lang="pt-BR"/>
        </a:p>
      </dgm:t>
    </dgm:pt>
    <dgm:pt modelId="{0637A221-31F6-4D91-99CC-7E844506CCC7}" type="pres">
      <dgm:prSet presAssocID="{8527C110-6BD2-44C3-9694-26BBB1A9D7AA}" presName="Name17" presStyleLbl="parChTrans1D3" presStyleIdx="0" presStyleCnt="6"/>
      <dgm:spPr/>
      <dgm:t>
        <a:bodyPr/>
        <a:lstStyle/>
        <a:p>
          <a:endParaRPr lang="pt-BR"/>
        </a:p>
      </dgm:t>
    </dgm:pt>
    <dgm:pt modelId="{2A507BA0-ED3D-4B11-BE93-ED43E8ABA76E}" type="pres">
      <dgm:prSet presAssocID="{047E334B-DDB7-4345-BFDB-E8AFCD826570}" presName="hierRoot3" presStyleCnt="0"/>
      <dgm:spPr/>
      <dgm:t>
        <a:bodyPr/>
        <a:lstStyle/>
        <a:p>
          <a:endParaRPr lang="pt-BR"/>
        </a:p>
      </dgm:t>
    </dgm:pt>
    <dgm:pt modelId="{852EE547-4F60-44A0-BB8E-3EEE7B1FCF9A}" type="pres">
      <dgm:prSet presAssocID="{047E334B-DDB7-4345-BFDB-E8AFCD826570}" presName="composite3" presStyleCnt="0"/>
      <dgm:spPr/>
      <dgm:t>
        <a:bodyPr/>
        <a:lstStyle/>
        <a:p>
          <a:endParaRPr lang="pt-BR"/>
        </a:p>
      </dgm:t>
    </dgm:pt>
    <dgm:pt modelId="{387DE746-C53F-4F41-82AA-49DC03FDC850}" type="pres">
      <dgm:prSet presAssocID="{047E334B-DDB7-4345-BFDB-E8AFCD826570}" presName="background3" presStyleLbl="node3" presStyleIdx="0" presStyleCnt="6"/>
      <dgm:spPr/>
      <dgm:t>
        <a:bodyPr/>
        <a:lstStyle/>
        <a:p>
          <a:endParaRPr lang="pt-BR"/>
        </a:p>
      </dgm:t>
    </dgm:pt>
    <dgm:pt modelId="{A2D7A2B0-0C3A-4C0C-A97E-0D307404F3F2}" type="pres">
      <dgm:prSet presAssocID="{047E334B-DDB7-4345-BFDB-E8AFCD826570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ADA53F7-4D32-41AC-9460-3FE78EEF864F}" type="pres">
      <dgm:prSet presAssocID="{047E334B-DDB7-4345-BFDB-E8AFCD826570}" presName="hierChild4" presStyleCnt="0"/>
      <dgm:spPr/>
      <dgm:t>
        <a:bodyPr/>
        <a:lstStyle/>
        <a:p>
          <a:endParaRPr lang="pt-BR"/>
        </a:p>
      </dgm:t>
    </dgm:pt>
    <dgm:pt modelId="{B5746E4C-44E7-47A2-937A-62B1E92D6E65}" type="pres">
      <dgm:prSet presAssocID="{764D5BC5-09B9-4479-A448-E929C37E9DEE}" presName="Name17" presStyleLbl="parChTrans1D3" presStyleIdx="1" presStyleCnt="6"/>
      <dgm:spPr/>
      <dgm:t>
        <a:bodyPr/>
        <a:lstStyle/>
        <a:p>
          <a:endParaRPr lang="pt-BR"/>
        </a:p>
      </dgm:t>
    </dgm:pt>
    <dgm:pt modelId="{BA5F7671-AD94-46E6-ABA8-00D3F4412E86}" type="pres">
      <dgm:prSet presAssocID="{54B76AAA-E62A-480D-9FF0-FDB14E415D0A}" presName="hierRoot3" presStyleCnt="0"/>
      <dgm:spPr/>
      <dgm:t>
        <a:bodyPr/>
        <a:lstStyle/>
        <a:p>
          <a:endParaRPr lang="pt-BR"/>
        </a:p>
      </dgm:t>
    </dgm:pt>
    <dgm:pt modelId="{8E23A27F-5A84-4CA5-ADF0-6148F8E39EC5}" type="pres">
      <dgm:prSet presAssocID="{54B76AAA-E62A-480D-9FF0-FDB14E415D0A}" presName="composite3" presStyleCnt="0"/>
      <dgm:spPr/>
      <dgm:t>
        <a:bodyPr/>
        <a:lstStyle/>
        <a:p>
          <a:endParaRPr lang="pt-BR"/>
        </a:p>
      </dgm:t>
    </dgm:pt>
    <dgm:pt modelId="{592C8AAF-5F5D-4BB7-BF82-09AEC93587DD}" type="pres">
      <dgm:prSet presAssocID="{54B76AAA-E62A-480D-9FF0-FDB14E415D0A}" presName="background3" presStyleLbl="node3" presStyleIdx="1" presStyleCnt="6"/>
      <dgm:spPr/>
      <dgm:t>
        <a:bodyPr/>
        <a:lstStyle/>
        <a:p>
          <a:endParaRPr lang="pt-BR"/>
        </a:p>
      </dgm:t>
    </dgm:pt>
    <dgm:pt modelId="{922B6770-DEE0-4190-9400-1A0DBC141F65}" type="pres">
      <dgm:prSet presAssocID="{54B76AAA-E62A-480D-9FF0-FDB14E415D0A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982602C-8152-4645-A94B-ED1E2A31FACD}" type="pres">
      <dgm:prSet presAssocID="{54B76AAA-E62A-480D-9FF0-FDB14E415D0A}" presName="hierChild4" presStyleCnt="0"/>
      <dgm:spPr/>
      <dgm:t>
        <a:bodyPr/>
        <a:lstStyle/>
        <a:p>
          <a:endParaRPr lang="pt-BR"/>
        </a:p>
      </dgm:t>
    </dgm:pt>
    <dgm:pt modelId="{5F543D2D-AC3F-4F77-ACC5-08722261D2B1}" type="pres">
      <dgm:prSet presAssocID="{728BF75A-1795-4112-B55F-03B054801ED3}" presName="Name17" presStyleLbl="parChTrans1D3" presStyleIdx="2" presStyleCnt="6"/>
      <dgm:spPr/>
      <dgm:t>
        <a:bodyPr/>
        <a:lstStyle/>
        <a:p>
          <a:endParaRPr lang="pt-BR"/>
        </a:p>
      </dgm:t>
    </dgm:pt>
    <dgm:pt modelId="{771B451D-A19D-4DC0-B330-DE99F0C5B445}" type="pres">
      <dgm:prSet presAssocID="{56910514-BD8A-4A98-824D-8F0A244442C3}" presName="hierRoot3" presStyleCnt="0"/>
      <dgm:spPr/>
      <dgm:t>
        <a:bodyPr/>
        <a:lstStyle/>
        <a:p>
          <a:endParaRPr lang="pt-BR"/>
        </a:p>
      </dgm:t>
    </dgm:pt>
    <dgm:pt modelId="{515D4093-6D82-4E9B-8D53-EBB2247B541D}" type="pres">
      <dgm:prSet presAssocID="{56910514-BD8A-4A98-824D-8F0A244442C3}" presName="composite3" presStyleCnt="0"/>
      <dgm:spPr/>
      <dgm:t>
        <a:bodyPr/>
        <a:lstStyle/>
        <a:p>
          <a:endParaRPr lang="pt-BR"/>
        </a:p>
      </dgm:t>
    </dgm:pt>
    <dgm:pt modelId="{4D23CD35-963B-4CA7-A1C1-7915641F3A11}" type="pres">
      <dgm:prSet presAssocID="{56910514-BD8A-4A98-824D-8F0A244442C3}" presName="background3" presStyleLbl="node3" presStyleIdx="2" presStyleCnt="6"/>
      <dgm:spPr/>
      <dgm:t>
        <a:bodyPr/>
        <a:lstStyle/>
        <a:p>
          <a:endParaRPr lang="pt-BR"/>
        </a:p>
      </dgm:t>
    </dgm:pt>
    <dgm:pt modelId="{4EF6F3F9-BBE4-49FC-A542-493C59003840}" type="pres">
      <dgm:prSet presAssocID="{56910514-BD8A-4A98-824D-8F0A244442C3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6F90911-D1FC-453C-9F00-05CC0F3FD5BA}" type="pres">
      <dgm:prSet presAssocID="{56910514-BD8A-4A98-824D-8F0A244442C3}" presName="hierChild4" presStyleCnt="0"/>
      <dgm:spPr/>
      <dgm:t>
        <a:bodyPr/>
        <a:lstStyle/>
        <a:p>
          <a:endParaRPr lang="pt-BR"/>
        </a:p>
      </dgm:t>
    </dgm:pt>
    <dgm:pt modelId="{41F301C5-5C31-456A-9228-983D2CF4555F}" type="pres">
      <dgm:prSet presAssocID="{5D6E3CF1-8928-46BC-B61F-265FBAC8CA91}" presName="Name17" presStyleLbl="parChTrans1D3" presStyleIdx="3" presStyleCnt="6"/>
      <dgm:spPr/>
      <dgm:t>
        <a:bodyPr/>
        <a:lstStyle/>
        <a:p>
          <a:endParaRPr lang="pt-BR"/>
        </a:p>
      </dgm:t>
    </dgm:pt>
    <dgm:pt modelId="{518D6976-3B5F-4CAA-96F0-28EE3E0D766E}" type="pres">
      <dgm:prSet presAssocID="{DC8C179D-68E6-4854-8D0B-4D0BB1D0883B}" presName="hierRoot3" presStyleCnt="0"/>
      <dgm:spPr/>
      <dgm:t>
        <a:bodyPr/>
        <a:lstStyle/>
        <a:p>
          <a:endParaRPr lang="pt-BR"/>
        </a:p>
      </dgm:t>
    </dgm:pt>
    <dgm:pt modelId="{830EEFB8-071B-4472-AD3C-4A4FCD2F7B19}" type="pres">
      <dgm:prSet presAssocID="{DC8C179D-68E6-4854-8D0B-4D0BB1D0883B}" presName="composite3" presStyleCnt="0"/>
      <dgm:spPr/>
      <dgm:t>
        <a:bodyPr/>
        <a:lstStyle/>
        <a:p>
          <a:endParaRPr lang="pt-BR"/>
        </a:p>
      </dgm:t>
    </dgm:pt>
    <dgm:pt modelId="{EB6714EC-4D4A-4FE3-80BB-319208EB1AFB}" type="pres">
      <dgm:prSet presAssocID="{DC8C179D-68E6-4854-8D0B-4D0BB1D0883B}" presName="background3" presStyleLbl="node3" presStyleIdx="3" presStyleCnt="6"/>
      <dgm:spPr/>
      <dgm:t>
        <a:bodyPr/>
        <a:lstStyle/>
        <a:p>
          <a:endParaRPr lang="pt-BR"/>
        </a:p>
      </dgm:t>
    </dgm:pt>
    <dgm:pt modelId="{12FB00F8-D0ED-45F1-868F-AA5A3C84FB1A}" type="pres">
      <dgm:prSet presAssocID="{DC8C179D-68E6-4854-8D0B-4D0BB1D0883B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FEA8C37-7551-41D8-A154-6F0043C35A74}" type="pres">
      <dgm:prSet presAssocID="{DC8C179D-68E6-4854-8D0B-4D0BB1D0883B}" presName="hierChild4" presStyleCnt="0"/>
      <dgm:spPr/>
      <dgm:t>
        <a:bodyPr/>
        <a:lstStyle/>
        <a:p>
          <a:endParaRPr lang="pt-BR"/>
        </a:p>
      </dgm:t>
    </dgm:pt>
    <dgm:pt modelId="{DF1E4062-C081-4D78-BCD6-FD9AF24C56AE}" type="pres">
      <dgm:prSet presAssocID="{CFBDA436-EBB8-4E26-B8B3-9BAB63F6F328}" presName="Name17" presStyleLbl="parChTrans1D3" presStyleIdx="4" presStyleCnt="6"/>
      <dgm:spPr/>
    </dgm:pt>
    <dgm:pt modelId="{A3015659-13B0-477E-8E6D-465300BE128C}" type="pres">
      <dgm:prSet presAssocID="{60974DCD-F0C8-40C5-98BD-83CD69C24F33}" presName="hierRoot3" presStyleCnt="0"/>
      <dgm:spPr/>
    </dgm:pt>
    <dgm:pt modelId="{419B32D1-307B-4AE6-9D52-B8D5041861FD}" type="pres">
      <dgm:prSet presAssocID="{60974DCD-F0C8-40C5-98BD-83CD69C24F33}" presName="composite3" presStyleCnt="0"/>
      <dgm:spPr/>
    </dgm:pt>
    <dgm:pt modelId="{A1AAEA46-FE02-4FF8-932F-CD67FF1EA16F}" type="pres">
      <dgm:prSet presAssocID="{60974DCD-F0C8-40C5-98BD-83CD69C24F33}" presName="background3" presStyleLbl="node3" presStyleIdx="4" presStyleCnt="6"/>
      <dgm:spPr/>
    </dgm:pt>
    <dgm:pt modelId="{94C9BBFD-11D2-44B4-885F-EAC3A9053792}" type="pres">
      <dgm:prSet presAssocID="{60974DCD-F0C8-40C5-98BD-83CD69C24F33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35AA4A8-A0BF-47AF-A01D-1D7E882B7B63}" type="pres">
      <dgm:prSet presAssocID="{60974DCD-F0C8-40C5-98BD-83CD69C24F33}" presName="hierChild4" presStyleCnt="0"/>
      <dgm:spPr/>
    </dgm:pt>
    <dgm:pt modelId="{AF8A73C0-E233-4159-83BB-3F824F903D3A}" type="pres">
      <dgm:prSet presAssocID="{AC38FA71-155F-435D-976D-1CDB0C88E626}" presName="Name10" presStyleLbl="parChTrans1D2" presStyleIdx="1" presStyleCnt="2"/>
      <dgm:spPr/>
      <dgm:t>
        <a:bodyPr/>
        <a:lstStyle/>
        <a:p>
          <a:endParaRPr lang="pt-BR"/>
        </a:p>
      </dgm:t>
    </dgm:pt>
    <dgm:pt modelId="{5A0461C3-338D-45D0-A213-E5F8CAA426A9}" type="pres">
      <dgm:prSet presAssocID="{2327E07D-86DF-443E-9057-5F390C04B259}" presName="hierRoot2" presStyleCnt="0"/>
      <dgm:spPr/>
      <dgm:t>
        <a:bodyPr/>
        <a:lstStyle/>
        <a:p>
          <a:endParaRPr lang="pt-BR"/>
        </a:p>
      </dgm:t>
    </dgm:pt>
    <dgm:pt modelId="{A74D9665-7932-42B2-936C-37F683CCAC9C}" type="pres">
      <dgm:prSet presAssocID="{2327E07D-86DF-443E-9057-5F390C04B259}" presName="composite2" presStyleCnt="0"/>
      <dgm:spPr/>
      <dgm:t>
        <a:bodyPr/>
        <a:lstStyle/>
        <a:p>
          <a:endParaRPr lang="pt-BR"/>
        </a:p>
      </dgm:t>
    </dgm:pt>
    <dgm:pt modelId="{539452A4-48E4-415A-BD52-EA133117A788}" type="pres">
      <dgm:prSet presAssocID="{2327E07D-86DF-443E-9057-5F390C04B259}" presName="background2" presStyleLbl="node2" presStyleIdx="1" presStyleCnt="2"/>
      <dgm:spPr/>
      <dgm:t>
        <a:bodyPr/>
        <a:lstStyle/>
        <a:p>
          <a:endParaRPr lang="pt-BR"/>
        </a:p>
      </dgm:t>
    </dgm:pt>
    <dgm:pt modelId="{6D3C50D7-0068-491E-8B24-238B348F99D4}" type="pres">
      <dgm:prSet presAssocID="{2327E07D-86DF-443E-9057-5F390C04B259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AC3486F-EAAA-4D2A-BB3A-5A7EB6DB2CAB}" type="pres">
      <dgm:prSet presAssocID="{2327E07D-86DF-443E-9057-5F390C04B259}" presName="hierChild3" presStyleCnt="0"/>
      <dgm:spPr/>
      <dgm:t>
        <a:bodyPr/>
        <a:lstStyle/>
        <a:p>
          <a:endParaRPr lang="pt-BR"/>
        </a:p>
      </dgm:t>
    </dgm:pt>
    <dgm:pt modelId="{4246E111-FA6B-4EC4-83D9-BA8F57F2D7BF}" type="pres">
      <dgm:prSet presAssocID="{FFABDE9D-3851-4E1D-9834-23CFDDDA3F82}" presName="Name17" presStyleLbl="parChTrans1D3" presStyleIdx="5" presStyleCnt="6"/>
      <dgm:spPr/>
      <dgm:t>
        <a:bodyPr/>
        <a:lstStyle/>
        <a:p>
          <a:endParaRPr lang="pt-BR"/>
        </a:p>
      </dgm:t>
    </dgm:pt>
    <dgm:pt modelId="{0DCD4230-CC54-4A54-868D-224B2338AC36}" type="pres">
      <dgm:prSet presAssocID="{57CC839C-AA14-44EB-9FB3-B7A22A675333}" presName="hierRoot3" presStyleCnt="0"/>
      <dgm:spPr/>
      <dgm:t>
        <a:bodyPr/>
        <a:lstStyle/>
        <a:p>
          <a:endParaRPr lang="pt-BR"/>
        </a:p>
      </dgm:t>
    </dgm:pt>
    <dgm:pt modelId="{FBFD42DF-6C0A-4755-A78B-F7A037136166}" type="pres">
      <dgm:prSet presAssocID="{57CC839C-AA14-44EB-9FB3-B7A22A675333}" presName="composite3" presStyleCnt="0"/>
      <dgm:spPr/>
      <dgm:t>
        <a:bodyPr/>
        <a:lstStyle/>
        <a:p>
          <a:endParaRPr lang="pt-BR"/>
        </a:p>
      </dgm:t>
    </dgm:pt>
    <dgm:pt modelId="{6D4E983C-161A-4A5A-A3ED-04BBCDD54374}" type="pres">
      <dgm:prSet presAssocID="{57CC839C-AA14-44EB-9FB3-B7A22A675333}" presName="background3" presStyleLbl="node3" presStyleIdx="5" presStyleCnt="6"/>
      <dgm:spPr/>
      <dgm:t>
        <a:bodyPr/>
        <a:lstStyle/>
        <a:p>
          <a:endParaRPr lang="pt-BR"/>
        </a:p>
      </dgm:t>
    </dgm:pt>
    <dgm:pt modelId="{8887E0D7-A481-405D-9772-8F32A81A7E71}" type="pres">
      <dgm:prSet presAssocID="{57CC839C-AA14-44EB-9FB3-B7A22A675333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A9F6106-4C30-4084-B7DD-A215DF8C5ABE}" type="pres">
      <dgm:prSet presAssocID="{57CC839C-AA14-44EB-9FB3-B7A22A675333}" presName="hierChild4" presStyleCnt="0"/>
      <dgm:spPr/>
      <dgm:t>
        <a:bodyPr/>
        <a:lstStyle/>
        <a:p>
          <a:endParaRPr lang="pt-BR"/>
        </a:p>
      </dgm:t>
    </dgm:pt>
  </dgm:ptLst>
  <dgm:cxnLst>
    <dgm:cxn modelId="{B3973A85-353D-427A-86A0-04E002738110}" type="presOf" srcId="{57CC839C-AA14-44EB-9FB3-B7A22A675333}" destId="{8887E0D7-A481-405D-9772-8F32A81A7E71}" srcOrd="0" destOrd="0" presId="urn:microsoft.com/office/officeart/2005/8/layout/hierarchy1"/>
    <dgm:cxn modelId="{93CC86CF-84DF-4291-9112-6D176A532C5E}" type="presOf" srcId="{FFABDE9D-3851-4E1D-9834-23CFDDDA3F82}" destId="{4246E111-FA6B-4EC4-83D9-BA8F57F2D7BF}" srcOrd="0" destOrd="0" presId="urn:microsoft.com/office/officeart/2005/8/layout/hierarchy1"/>
    <dgm:cxn modelId="{BB349D28-D7B3-4C3F-9BA6-9320362D3BFF}" type="presOf" srcId="{764D5BC5-09B9-4479-A448-E929C37E9DEE}" destId="{B5746E4C-44E7-47A2-937A-62B1E92D6E65}" srcOrd="0" destOrd="0" presId="urn:microsoft.com/office/officeart/2005/8/layout/hierarchy1"/>
    <dgm:cxn modelId="{A23EFD79-FAC4-46AA-A42F-97CA93F52806}" type="presOf" srcId="{8527C110-6BD2-44C3-9694-26BBB1A9D7AA}" destId="{0637A221-31F6-4D91-99CC-7E844506CCC7}" srcOrd="0" destOrd="0" presId="urn:microsoft.com/office/officeart/2005/8/layout/hierarchy1"/>
    <dgm:cxn modelId="{693B31EB-6833-4D34-8445-1873473DA7E9}" srcId="{E99E2028-D73B-4B96-8732-A96BE359D34D}" destId="{B58B57E9-2D7D-4192-A301-64AE6F8F2D5E}" srcOrd="0" destOrd="0" parTransId="{99BE6EEE-36FA-4197-A2C6-AF03A79F3232}" sibTransId="{388791DA-34B4-4950-9629-35F60CB0BB01}"/>
    <dgm:cxn modelId="{02E11273-CBF2-4CE9-BD40-EFE1810CA478}" srcId="{B58B57E9-2D7D-4192-A301-64AE6F8F2D5E}" destId="{047E334B-DDB7-4345-BFDB-E8AFCD826570}" srcOrd="0" destOrd="0" parTransId="{8527C110-6BD2-44C3-9694-26BBB1A9D7AA}" sibTransId="{E8630973-3FF9-47E8-951A-BDD040562727}"/>
    <dgm:cxn modelId="{F14BCE64-8CCF-40A3-9C57-28BFE1842082}" srcId="{B58B57E9-2D7D-4192-A301-64AE6F8F2D5E}" destId="{56910514-BD8A-4A98-824D-8F0A244442C3}" srcOrd="2" destOrd="0" parTransId="{728BF75A-1795-4112-B55F-03B054801ED3}" sibTransId="{9C2D4FF7-4AD9-4820-8544-E13842197865}"/>
    <dgm:cxn modelId="{1388913A-8983-405C-A47C-E0989FD65497}" type="presOf" srcId="{B58B57E9-2D7D-4192-A301-64AE6F8F2D5E}" destId="{D1BDBF6C-6BE7-414B-B378-ADBCB22EC84F}" srcOrd="0" destOrd="0" presId="urn:microsoft.com/office/officeart/2005/8/layout/hierarchy1"/>
    <dgm:cxn modelId="{9806E289-A575-483F-BAD9-45C72319B03D}" srcId="{B58B57E9-2D7D-4192-A301-64AE6F8F2D5E}" destId="{54B76AAA-E62A-480D-9FF0-FDB14E415D0A}" srcOrd="1" destOrd="0" parTransId="{764D5BC5-09B9-4479-A448-E929C37E9DEE}" sibTransId="{B18340F6-2151-4968-98B3-01EFD5A6710F}"/>
    <dgm:cxn modelId="{44CB61BC-47E1-43CC-A435-A60531D70318}" srcId="{C5EE0FE5-04C3-428C-9904-C925FCC5E55E}" destId="{E99E2028-D73B-4B96-8732-A96BE359D34D}" srcOrd="0" destOrd="0" parTransId="{CB14684D-89AE-4CDE-AB2C-17A768868A52}" sibTransId="{E5E742FD-B1C5-41D8-9B6C-CF96764AC987}"/>
    <dgm:cxn modelId="{2FEB840B-A6A6-4F43-BFB4-5A9FEA352ED6}" type="presOf" srcId="{5D6E3CF1-8928-46BC-B61F-265FBAC8CA91}" destId="{41F301C5-5C31-456A-9228-983D2CF4555F}" srcOrd="0" destOrd="0" presId="urn:microsoft.com/office/officeart/2005/8/layout/hierarchy1"/>
    <dgm:cxn modelId="{3BBAFE12-8B82-4E51-97C0-3F1C2AE4F6B0}" type="presOf" srcId="{CFBDA436-EBB8-4E26-B8B3-9BAB63F6F328}" destId="{DF1E4062-C081-4D78-BCD6-FD9AF24C56AE}" srcOrd="0" destOrd="0" presId="urn:microsoft.com/office/officeart/2005/8/layout/hierarchy1"/>
    <dgm:cxn modelId="{38B2CB22-E032-4696-8E47-148A3D6C5A5A}" type="presOf" srcId="{047E334B-DDB7-4345-BFDB-E8AFCD826570}" destId="{A2D7A2B0-0C3A-4C0C-A97E-0D307404F3F2}" srcOrd="0" destOrd="0" presId="urn:microsoft.com/office/officeart/2005/8/layout/hierarchy1"/>
    <dgm:cxn modelId="{79FB14D1-D90B-4D14-93CC-7D4A6905B4C8}" type="presOf" srcId="{56910514-BD8A-4A98-824D-8F0A244442C3}" destId="{4EF6F3F9-BBE4-49FC-A542-493C59003840}" srcOrd="0" destOrd="0" presId="urn:microsoft.com/office/officeart/2005/8/layout/hierarchy1"/>
    <dgm:cxn modelId="{10D7A40D-2DCD-404E-8D8F-996679C1D60D}" type="presOf" srcId="{728BF75A-1795-4112-B55F-03B054801ED3}" destId="{5F543D2D-AC3F-4F77-ACC5-08722261D2B1}" srcOrd="0" destOrd="0" presId="urn:microsoft.com/office/officeart/2005/8/layout/hierarchy1"/>
    <dgm:cxn modelId="{D486BCA0-400A-4762-971A-30393F46A286}" type="presOf" srcId="{60974DCD-F0C8-40C5-98BD-83CD69C24F33}" destId="{94C9BBFD-11D2-44B4-885F-EAC3A9053792}" srcOrd="0" destOrd="0" presId="urn:microsoft.com/office/officeart/2005/8/layout/hierarchy1"/>
    <dgm:cxn modelId="{087D04DB-E3D0-462C-A1B4-6ACEBBBDA876}" srcId="{E99E2028-D73B-4B96-8732-A96BE359D34D}" destId="{2327E07D-86DF-443E-9057-5F390C04B259}" srcOrd="1" destOrd="0" parTransId="{AC38FA71-155F-435D-976D-1CDB0C88E626}" sibTransId="{22B8DA81-A99D-4139-90E6-5C33F142AD03}"/>
    <dgm:cxn modelId="{728B3AA1-D2B2-490F-A628-13E5EDC73899}" type="presOf" srcId="{DC8C179D-68E6-4854-8D0B-4D0BB1D0883B}" destId="{12FB00F8-D0ED-45F1-868F-AA5A3C84FB1A}" srcOrd="0" destOrd="0" presId="urn:microsoft.com/office/officeart/2005/8/layout/hierarchy1"/>
    <dgm:cxn modelId="{D4B01122-AC9C-4BA3-9B7C-F7B35A37FC0E}" type="presOf" srcId="{C5EE0FE5-04C3-428C-9904-C925FCC5E55E}" destId="{A964255B-7C1F-4E0C-A06A-29BA38189E12}" srcOrd="0" destOrd="0" presId="urn:microsoft.com/office/officeart/2005/8/layout/hierarchy1"/>
    <dgm:cxn modelId="{C25406C0-01E2-4E93-9853-0033E38BCF3A}" type="presOf" srcId="{AC38FA71-155F-435D-976D-1CDB0C88E626}" destId="{AF8A73C0-E233-4159-83BB-3F824F903D3A}" srcOrd="0" destOrd="0" presId="urn:microsoft.com/office/officeart/2005/8/layout/hierarchy1"/>
    <dgm:cxn modelId="{1361EC11-6040-407E-90C6-9168AC97BBFD}" type="presOf" srcId="{99BE6EEE-36FA-4197-A2C6-AF03A79F3232}" destId="{8257121A-1865-4881-B0FE-59C9C56ECAA6}" srcOrd="0" destOrd="0" presId="urn:microsoft.com/office/officeart/2005/8/layout/hierarchy1"/>
    <dgm:cxn modelId="{F9BABF6B-20DE-4AAB-946E-1702430A6E12}" type="presOf" srcId="{2327E07D-86DF-443E-9057-5F390C04B259}" destId="{6D3C50D7-0068-491E-8B24-238B348F99D4}" srcOrd="0" destOrd="0" presId="urn:microsoft.com/office/officeart/2005/8/layout/hierarchy1"/>
    <dgm:cxn modelId="{8017B852-8FC3-4B14-B541-4011E2A122DA}" srcId="{2327E07D-86DF-443E-9057-5F390C04B259}" destId="{57CC839C-AA14-44EB-9FB3-B7A22A675333}" srcOrd="0" destOrd="0" parTransId="{FFABDE9D-3851-4E1D-9834-23CFDDDA3F82}" sibTransId="{4F84E703-AC19-4ACE-B6E4-05D8E5E4A319}"/>
    <dgm:cxn modelId="{150A8D69-A296-4259-87BE-C6E372748196}" srcId="{B58B57E9-2D7D-4192-A301-64AE6F8F2D5E}" destId="{60974DCD-F0C8-40C5-98BD-83CD69C24F33}" srcOrd="4" destOrd="0" parTransId="{CFBDA436-EBB8-4E26-B8B3-9BAB63F6F328}" sibTransId="{8BA0A6BC-1857-4718-8C19-63550B301EDD}"/>
    <dgm:cxn modelId="{9AC2C05F-7DF0-4E19-913F-6E3C80A2B8D5}" type="presOf" srcId="{E99E2028-D73B-4B96-8732-A96BE359D34D}" destId="{A5A21F3F-F2DF-40C8-8696-A182147A7E7B}" srcOrd="0" destOrd="0" presId="urn:microsoft.com/office/officeart/2005/8/layout/hierarchy1"/>
    <dgm:cxn modelId="{86966730-52EB-48DB-90FB-1547CDB31211}" type="presOf" srcId="{54B76AAA-E62A-480D-9FF0-FDB14E415D0A}" destId="{922B6770-DEE0-4190-9400-1A0DBC141F65}" srcOrd="0" destOrd="0" presId="urn:microsoft.com/office/officeart/2005/8/layout/hierarchy1"/>
    <dgm:cxn modelId="{14AE3CB0-06DC-43A7-AE95-3250AC64509D}" srcId="{B58B57E9-2D7D-4192-A301-64AE6F8F2D5E}" destId="{DC8C179D-68E6-4854-8D0B-4D0BB1D0883B}" srcOrd="3" destOrd="0" parTransId="{5D6E3CF1-8928-46BC-B61F-265FBAC8CA91}" sibTransId="{AF2A9753-13D6-4F61-A2EA-55AC3F91F797}"/>
    <dgm:cxn modelId="{319C7CF3-C796-4E43-9ADC-14DB73C4457E}" type="presParOf" srcId="{A964255B-7C1F-4E0C-A06A-29BA38189E12}" destId="{EAFE9151-81E5-4A12-A8A1-66ED58139A23}" srcOrd="0" destOrd="0" presId="urn:microsoft.com/office/officeart/2005/8/layout/hierarchy1"/>
    <dgm:cxn modelId="{4FF694BE-17F8-45EB-ACA6-64C17C4C57E1}" type="presParOf" srcId="{EAFE9151-81E5-4A12-A8A1-66ED58139A23}" destId="{D1EED8E2-A6CE-4FEB-8388-FCBE7853043A}" srcOrd="0" destOrd="0" presId="urn:microsoft.com/office/officeart/2005/8/layout/hierarchy1"/>
    <dgm:cxn modelId="{755AB849-1A32-45C3-8BDD-DC27BF015147}" type="presParOf" srcId="{D1EED8E2-A6CE-4FEB-8388-FCBE7853043A}" destId="{2FAFD4A7-2B9F-4DC7-9266-9CF4943AF383}" srcOrd="0" destOrd="0" presId="urn:microsoft.com/office/officeart/2005/8/layout/hierarchy1"/>
    <dgm:cxn modelId="{98B37C6C-6DDE-4055-A8EC-D3B814F30F16}" type="presParOf" srcId="{D1EED8E2-A6CE-4FEB-8388-FCBE7853043A}" destId="{A5A21F3F-F2DF-40C8-8696-A182147A7E7B}" srcOrd="1" destOrd="0" presId="urn:microsoft.com/office/officeart/2005/8/layout/hierarchy1"/>
    <dgm:cxn modelId="{8E9972F2-B60E-483E-8B4D-5808D44C140F}" type="presParOf" srcId="{EAFE9151-81E5-4A12-A8A1-66ED58139A23}" destId="{F9B976D0-102C-4F9A-9434-E59F7379EEB9}" srcOrd="1" destOrd="0" presId="urn:microsoft.com/office/officeart/2005/8/layout/hierarchy1"/>
    <dgm:cxn modelId="{94718CEC-5085-46B8-84C0-8BB375594F6D}" type="presParOf" srcId="{F9B976D0-102C-4F9A-9434-E59F7379EEB9}" destId="{8257121A-1865-4881-B0FE-59C9C56ECAA6}" srcOrd="0" destOrd="0" presId="urn:microsoft.com/office/officeart/2005/8/layout/hierarchy1"/>
    <dgm:cxn modelId="{048B997B-C273-4D3B-B683-A4F7BF3ECA72}" type="presParOf" srcId="{F9B976D0-102C-4F9A-9434-E59F7379EEB9}" destId="{C12B1486-8A01-4367-BE97-53E9AEC44F42}" srcOrd="1" destOrd="0" presId="urn:microsoft.com/office/officeart/2005/8/layout/hierarchy1"/>
    <dgm:cxn modelId="{46FD5508-10FB-485A-9E43-5D1A1DF49A34}" type="presParOf" srcId="{C12B1486-8A01-4367-BE97-53E9AEC44F42}" destId="{C678B633-39BC-4D32-A84F-59D791903004}" srcOrd="0" destOrd="0" presId="urn:microsoft.com/office/officeart/2005/8/layout/hierarchy1"/>
    <dgm:cxn modelId="{307915CC-2D95-4ED6-B955-D1057FC61B1A}" type="presParOf" srcId="{C678B633-39BC-4D32-A84F-59D791903004}" destId="{87110544-EECC-428F-B090-C4BF960D8B9D}" srcOrd="0" destOrd="0" presId="urn:microsoft.com/office/officeart/2005/8/layout/hierarchy1"/>
    <dgm:cxn modelId="{19F93310-2B5D-4620-BD55-D1B1702B2DD7}" type="presParOf" srcId="{C678B633-39BC-4D32-A84F-59D791903004}" destId="{D1BDBF6C-6BE7-414B-B378-ADBCB22EC84F}" srcOrd="1" destOrd="0" presId="urn:microsoft.com/office/officeart/2005/8/layout/hierarchy1"/>
    <dgm:cxn modelId="{984E03E7-6939-4CFE-8D2E-0DC8F20C6C87}" type="presParOf" srcId="{C12B1486-8A01-4367-BE97-53E9AEC44F42}" destId="{CD92C02D-7358-45CA-B751-0A75AE3CBA55}" srcOrd="1" destOrd="0" presId="urn:microsoft.com/office/officeart/2005/8/layout/hierarchy1"/>
    <dgm:cxn modelId="{98BD9635-E8FF-4E93-973A-A181635CBDDF}" type="presParOf" srcId="{CD92C02D-7358-45CA-B751-0A75AE3CBA55}" destId="{0637A221-31F6-4D91-99CC-7E844506CCC7}" srcOrd="0" destOrd="0" presId="urn:microsoft.com/office/officeart/2005/8/layout/hierarchy1"/>
    <dgm:cxn modelId="{53E0E11B-D857-4E2B-93E9-48DC8B38C8F8}" type="presParOf" srcId="{CD92C02D-7358-45CA-B751-0A75AE3CBA55}" destId="{2A507BA0-ED3D-4B11-BE93-ED43E8ABA76E}" srcOrd="1" destOrd="0" presId="urn:microsoft.com/office/officeart/2005/8/layout/hierarchy1"/>
    <dgm:cxn modelId="{4D96C987-4979-4CF1-B2CB-F62A2E167AC0}" type="presParOf" srcId="{2A507BA0-ED3D-4B11-BE93-ED43E8ABA76E}" destId="{852EE547-4F60-44A0-BB8E-3EEE7B1FCF9A}" srcOrd="0" destOrd="0" presId="urn:microsoft.com/office/officeart/2005/8/layout/hierarchy1"/>
    <dgm:cxn modelId="{3F4EE02B-EE35-4D96-9416-DE13635ED38B}" type="presParOf" srcId="{852EE547-4F60-44A0-BB8E-3EEE7B1FCF9A}" destId="{387DE746-C53F-4F41-82AA-49DC03FDC850}" srcOrd="0" destOrd="0" presId="urn:microsoft.com/office/officeart/2005/8/layout/hierarchy1"/>
    <dgm:cxn modelId="{1DA725E3-D391-4073-8412-BFE7A9C0FAA6}" type="presParOf" srcId="{852EE547-4F60-44A0-BB8E-3EEE7B1FCF9A}" destId="{A2D7A2B0-0C3A-4C0C-A97E-0D307404F3F2}" srcOrd="1" destOrd="0" presId="urn:microsoft.com/office/officeart/2005/8/layout/hierarchy1"/>
    <dgm:cxn modelId="{CE0CAD01-7547-4591-8DA7-28AE757F4FC2}" type="presParOf" srcId="{2A507BA0-ED3D-4B11-BE93-ED43E8ABA76E}" destId="{AADA53F7-4D32-41AC-9460-3FE78EEF864F}" srcOrd="1" destOrd="0" presId="urn:microsoft.com/office/officeart/2005/8/layout/hierarchy1"/>
    <dgm:cxn modelId="{94C36ED5-66A4-4C07-AC5D-FB6B0D71266C}" type="presParOf" srcId="{CD92C02D-7358-45CA-B751-0A75AE3CBA55}" destId="{B5746E4C-44E7-47A2-937A-62B1E92D6E65}" srcOrd="2" destOrd="0" presId="urn:microsoft.com/office/officeart/2005/8/layout/hierarchy1"/>
    <dgm:cxn modelId="{AD72D6D3-3680-4AEA-812C-82E8D4D11F45}" type="presParOf" srcId="{CD92C02D-7358-45CA-B751-0A75AE3CBA55}" destId="{BA5F7671-AD94-46E6-ABA8-00D3F4412E86}" srcOrd="3" destOrd="0" presId="urn:microsoft.com/office/officeart/2005/8/layout/hierarchy1"/>
    <dgm:cxn modelId="{B5B2C5F5-AE2C-4719-AE60-F622562A4B6F}" type="presParOf" srcId="{BA5F7671-AD94-46E6-ABA8-00D3F4412E86}" destId="{8E23A27F-5A84-4CA5-ADF0-6148F8E39EC5}" srcOrd="0" destOrd="0" presId="urn:microsoft.com/office/officeart/2005/8/layout/hierarchy1"/>
    <dgm:cxn modelId="{528C48F6-2935-41EB-852E-EADBE16EFFE4}" type="presParOf" srcId="{8E23A27F-5A84-4CA5-ADF0-6148F8E39EC5}" destId="{592C8AAF-5F5D-4BB7-BF82-09AEC93587DD}" srcOrd="0" destOrd="0" presId="urn:microsoft.com/office/officeart/2005/8/layout/hierarchy1"/>
    <dgm:cxn modelId="{70EF0286-6444-453D-8513-916F856CFB97}" type="presParOf" srcId="{8E23A27F-5A84-4CA5-ADF0-6148F8E39EC5}" destId="{922B6770-DEE0-4190-9400-1A0DBC141F65}" srcOrd="1" destOrd="0" presId="urn:microsoft.com/office/officeart/2005/8/layout/hierarchy1"/>
    <dgm:cxn modelId="{9F9790EE-FAF4-4E5C-8E62-B97CEA4D5199}" type="presParOf" srcId="{BA5F7671-AD94-46E6-ABA8-00D3F4412E86}" destId="{B982602C-8152-4645-A94B-ED1E2A31FACD}" srcOrd="1" destOrd="0" presId="urn:microsoft.com/office/officeart/2005/8/layout/hierarchy1"/>
    <dgm:cxn modelId="{0B65E499-2803-4A77-B255-5E05B2455C60}" type="presParOf" srcId="{CD92C02D-7358-45CA-B751-0A75AE3CBA55}" destId="{5F543D2D-AC3F-4F77-ACC5-08722261D2B1}" srcOrd="4" destOrd="0" presId="urn:microsoft.com/office/officeart/2005/8/layout/hierarchy1"/>
    <dgm:cxn modelId="{A4C55A36-5FF8-4621-A7E8-D4DF58545E82}" type="presParOf" srcId="{CD92C02D-7358-45CA-B751-0A75AE3CBA55}" destId="{771B451D-A19D-4DC0-B330-DE99F0C5B445}" srcOrd="5" destOrd="0" presId="urn:microsoft.com/office/officeart/2005/8/layout/hierarchy1"/>
    <dgm:cxn modelId="{FF24DB40-C2A8-47FD-91AC-C6E21E33349D}" type="presParOf" srcId="{771B451D-A19D-4DC0-B330-DE99F0C5B445}" destId="{515D4093-6D82-4E9B-8D53-EBB2247B541D}" srcOrd="0" destOrd="0" presId="urn:microsoft.com/office/officeart/2005/8/layout/hierarchy1"/>
    <dgm:cxn modelId="{8D6E2B6D-3830-4884-9D3D-8144B5A9FBF4}" type="presParOf" srcId="{515D4093-6D82-4E9B-8D53-EBB2247B541D}" destId="{4D23CD35-963B-4CA7-A1C1-7915641F3A11}" srcOrd="0" destOrd="0" presId="urn:microsoft.com/office/officeart/2005/8/layout/hierarchy1"/>
    <dgm:cxn modelId="{592F0321-27D8-4599-836A-BC797CAC6F36}" type="presParOf" srcId="{515D4093-6D82-4E9B-8D53-EBB2247B541D}" destId="{4EF6F3F9-BBE4-49FC-A542-493C59003840}" srcOrd="1" destOrd="0" presId="urn:microsoft.com/office/officeart/2005/8/layout/hierarchy1"/>
    <dgm:cxn modelId="{6FB7D462-3693-42D5-BEBC-8427F15A2BBB}" type="presParOf" srcId="{771B451D-A19D-4DC0-B330-DE99F0C5B445}" destId="{B6F90911-D1FC-453C-9F00-05CC0F3FD5BA}" srcOrd="1" destOrd="0" presId="urn:microsoft.com/office/officeart/2005/8/layout/hierarchy1"/>
    <dgm:cxn modelId="{188539BF-7429-4E82-B2D4-4E53A82A5341}" type="presParOf" srcId="{CD92C02D-7358-45CA-B751-0A75AE3CBA55}" destId="{41F301C5-5C31-456A-9228-983D2CF4555F}" srcOrd="6" destOrd="0" presId="urn:microsoft.com/office/officeart/2005/8/layout/hierarchy1"/>
    <dgm:cxn modelId="{FEC70993-F588-4805-B219-BD486BD4D55D}" type="presParOf" srcId="{CD92C02D-7358-45CA-B751-0A75AE3CBA55}" destId="{518D6976-3B5F-4CAA-96F0-28EE3E0D766E}" srcOrd="7" destOrd="0" presId="urn:microsoft.com/office/officeart/2005/8/layout/hierarchy1"/>
    <dgm:cxn modelId="{4C05BA87-F91C-43B2-99C9-AF711B013565}" type="presParOf" srcId="{518D6976-3B5F-4CAA-96F0-28EE3E0D766E}" destId="{830EEFB8-071B-4472-AD3C-4A4FCD2F7B19}" srcOrd="0" destOrd="0" presId="urn:microsoft.com/office/officeart/2005/8/layout/hierarchy1"/>
    <dgm:cxn modelId="{97915618-3682-48D3-96D7-5AA8C8810F45}" type="presParOf" srcId="{830EEFB8-071B-4472-AD3C-4A4FCD2F7B19}" destId="{EB6714EC-4D4A-4FE3-80BB-319208EB1AFB}" srcOrd="0" destOrd="0" presId="urn:microsoft.com/office/officeart/2005/8/layout/hierarchy1"/>
    <dgm:cxn modelId="{15246582-68C4-470B-B53B-DF05855D77AE}" type="presParOf" srcId="{830EEFB8-071B-4472-AD3C-4A4FCD2F7B19}" destId="{12FB00F8-D0ED-45F1-868F-AA5A3C84FB1A}" srcOrd="1" destOrd="0" presId="urn:microsoft.com/office/officeart/2005/8/layout/hierarchy1"/>
    <dgm:cxn modelId="{F3200426-8DC3-4DD7-A227-E047BFBF3A34}" type="presParOf" srcId="{518D6976-3B5F-4CAA-96F0-28EE3E0D766E}" destId="{7FEA8C37-7551-41D8-A154-6F0043C35A74}" srcOrd="1" destOrd="0" presId="urn:microsoft.com/office/officeart/2005/8/layout/hierarchy1"/>
    <dgm:cxn modelId="{3C87491B-B1F3-4126-BD5B-285773A326B7}" type="presParOf" srcId="{CD92C02D-7358-45CA-B751-0A75AE3CBA55}" destId="{DF1E4062-C081-4D78-BCD6-FD9AF24C56AE}" srcOrd="8" destOrd="0" presId="urn:microsoft.com/office/officeart/2005/8/layout/hierarchy1"/>
    <dgm:cxn modelId="{8CBDC5E2-3F64-4C01-AC35-1C8882C5AFF2}" type="presParOf" srcId="{CD92C02D-7358-45CA-B751-0A75AE3CBA55}" destId="{A3015659-13B0-477E-8E6D-465300BE128C}" srcOrd="9" destOrd="0" presId="urn:microsoft.com/office/officeart/2005/8/layout/hierarchy1"/>
    <dgm:cxn modelId="{7C0591AA-6F13-4801-A98D-E13B47DE85D4}" type="presParOf" srcId="{A3015659-13B0-477E-8E6D-465300BE128C}" destId="{419B32D1-307B-4AE6-9D52-B8D5041861FD}" srcOrd="0" destOrd="0" presId="urn:microsoft.com/office/officeart/2005/8/layout/hierarchy1"/>
    <dgm:cxn modelId="{A067D0AB-4793-4859-BC92-726C12784710}" type="presParOf" srcId="{419B32D1-307B-4AE6-9D52-B8D5041861FD}" destId="{A1AAEA46-FE02-4FF8-932F-CD67FF1EA16F}" srcOrd="0" destOrd="0" presId="urn:microsoft.com/office/officeart/2005/8/layout/hierarchy1"/>
    <dgm:cxn modelId="{E488629E-CCF8-4C65-97BB-31D8298022EF}" type="presParOf" srcId="{419B32D1-307B-4AE6-9D52-B8D5041861FD}" destId="{94C9BBFD-11D2-44B4-885F-EAC3A9053792}" srcOrd="1" destOrd="0" presId="urn:microsoft.com/office/officeart/2005/8/layout/hierarchy1"/>
    <dgm:cxn modelId="{98AAB7EF-BD69-444B-966D-59431C1D019B}" type="presParOf" srcId="{A3015659-13B0-477E-8E6D-465300BE128C}" destId="{E35AA4A8-A0BF-47AF-A01D-1D7E882B7B63}" srcOrd="1" destOrd="0" presId="urn:microsoft.com/office/officeart/2005/8/layout/hierarchy1"/>
    <dgm:cxn modelId="{61252110-BD62-4C33-ACCD-8B17651B9EA5}" type="presParOf" srcId="{F9B976D0-102C-4F9A-9434-E59F7379EEB9}" destId="{AF8A73C0-E233-4159-83BB-3F824F903D3A}" srcOrd="2" destOrd="0" presId="urn:microsoft.com/office/officeart/2005/8/layout/hierarchy1"/>
    <dgm:cxn modelId="{F9F47B9C-A9EB-4993-940B-941ECDA39757}" type="presParOf" srcId="{F9B976D0-102C-4F9A-9434-E59F7379EEB9}" destId="{5A0461C3-338D-45D0-A213-E5F8CAA426A9}" srcOrd="3" destOrd="0" presId="urn:microsoft.com/office/officeart/2005/8/layout/hierarchy1"/>
    <dgm:cxn modelId="{D416C93A-42BB-4192-994A-0B651CBAE7E5}" type="presParOf" srcId="{5A0461C3-338D-45D0-A213-E5F8CAA426A9}" destId="{A74D9665-7932-42B2-936C-37F683CCAC9C}" srcOrd="0" destOrd="0" presId="urn:microsoft.com/office/officeart/2005/8/layout/hierarchy1"/>
    <dgm:cxn modelId="{1693D20A-87E2-4761-A6F7-7F025F215F7C}" type="presParOf" srcId="{A74D9665-7932-42B2-936C-37F683CCAC9C}" destId="{539452A4-48E4-415A-BD52-EA133117A788}" srcOrd="0" destOrd="0" presId="urn:microsoft.com/office/officeart/2005/8/layout/hierarchy1"/>
    <dgm:cxn modelId="{E5A1BA7A-5827-48C5-9138-69740058EFD4}" type="presParOf" srcId="{A74D9665-7932-42B2-936C-37F683CCAC9C}" destId="{6D3C50D7-0068-491E-8B24-238B348F99D4}" srcOrd="1" destOrd="0" presId="urn:microsoft.com/office/officeart/2005/8/layout/hierarchy1"/>
    <dgm:cxn modelId="{7B04314A-B51E-4034-A531-511945742C1F}" type="presParOf" srcId="{5A0461C3-338D-45D0-A213-E5F8CAA426A9}" destId="{2AC3486F-EAAA-4D2A-BB3A-5A7EB6DB2CAB}" srcOrd="1" destOrd="0" presId="urn:microsoft.com/office/officeart/2005/8/layout/hierarchy1"/>
    <dgm:cxn modelId="{2386D37D-62F6-4ADE-AEFC-E43E28751708}" type="presParOf" srcId="{2AC3486F-EAAA-4D2A-BB3A-5A7EB6DB2CAB}" destId="{4246E111-FA6B-4EC4-83D9-BA8F57F2D7BF}" srcOrd="0" destOrd="0" presId="urn:microsoft.com/office/officeart/2005/8/layout/hierarchy1"/>
    <dgm:cxn modelId="{58686067-98E9-45DD-B78F-6B548554E9DD}" type="presParOf" srcId="{2AC3486F-EAAA-4D2A-BB3A-5A7EB6DB2CAB}" destId="{0DCD4230-CC54-4A54-868D-224B2338AC36}" srcOrd="1" destOrd="0" presId="urn:microsoft.com/office/officeart/2005/8/layout/hierarchy1"/>
    <dgm:cxn modelId="{1399448A-EE59-49A6-A9E7-BFCEF291053B}" type="presParOf" srcId="{0DCD4230-CC54-4A54-868D-224B2338AC36}" destId="{FBFD42DF-6C0A-4755-A78B-F7A037136166}" srcOrd="0" destOrd="0" presId="urn:microsoft.com/office/officeart/2005/8/layout/hierarchy1"/>
    <dgm:cxn modelId="{236F38BD-F4D7-4B65-81E8-3162BB74ACF4}" type="presParOf" srcId="{FBFD42DF-6C0A-4755-A78B-F7A037136166}" destId="{6D4E983C-161A-4A5A-A3ED-04BBCDD54374}" srcOrd="0" destOrd="0" presId="urn:microsoft.com/office/officeart/2005/8/layout/hierarchy1"/>
    <dgm:cxn modelId="{EE9A2CA0-7BA5-40AC-9D69-A61AEA181D66}" type="presParOf" srcId="{FBFD42DF-6C0A-4755-A78B-F7A037136166}" destId="{8887E0D7-A481-405D-9772-8F32A81A7E71}" srcOrd="1" destOrd="0" presId="urn:microsoft.com/office/officeart/2005/8/layout/hierarchy1"/>
    <dgm:cxn modelId="{11029D52-450D-4E34-B827-C1CBF1DF2395}" type="presParOf" srcId="{0DCD4230-CC54-4A54-868D-224B2338AC36}" destId="{BA9F6106-4C30-4084-B7DD-A215DF8C5AB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6E111-FA6B-4EC4-83D9-BA8F57F2D7BF}">
      <dsp:nvSpPr>
        <dsp:cNvPr id="0" name=""/>
        <dsp:cNvSpPr/>
      </dsp:nvSpPr>
      <dsp:spPr>
        <a:xfrm>
          <a:off x="7929113" y="2675979"/>
          <a:ext cx="91440" cy="3507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077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8A73C0-E233-4159-83BB-3F824F903D3A}">
      <dsp:nvSpPr>
        <dsp:cNvPr id="0" name=""/>
        <dsp:cNvSpPr/>
      </dsp:nvSpPr>
      <dsp:spPr>
        <a:xfrm>
          <a:off x="5763619" y="1559316"/>
          <a:ext cx="2211213" cy="35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045"/>
              </a:lnTo>
              <a:lnTo>
                <a:pt x="2211213" y="239045"/>
              </a:lnTo>
              <a:lnTo>
                <a:pt x="2211213" y="35077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1E4062-C081-4D78-BCD6-FD9AF24C56AE}">
      <dsp:nvSpPr>
        <dsp:cNvPr id="0" name=""/>
        <dsp:cNvSpPr/>
      </dsp:nvSpPr>
      <dsp:spPr>
        <a:xfrm>
          <a:off x="3552406" y="2675979"/>
          <a:ext cx="2948284" cy="35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045"/>
              </a:lnTo>
              <a:lnTo>
                <a:pt x="2948284" y="239045"/>
              </a:lnTo>
              <a:lnTo>
                <a:pt x="2948284" y="35077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F301C5-5C31-456A-9228-983D2CF4555F}">
      <dsp:nvSpPr>
        <dsp:cNvPr id="0" name=""/>
        <dsp:cNvSpPr/>
      </dsp:nvSpPr>
      <dsp:spPr>
        <a:xfrm>
          <a:off x="3552406" y="2675979"/>
          <a:ext cx="1474142" cy="35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045"/>
              </a:lnTo>
              <a:lnTo>
                <a:pt x="1474142" y="239045"/>
              </a:lnTo>
              <a:lnTo>
                <a:pt x="1474142" y="35077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543D2D-AC3F-4F77-ACC5-08722261D2B1}">
      <dsp:nvSpPr>
        <dsp:cNvPr id="0" name=""/>
        <dsp:cNvSpPr/>
      </dsp:nvSpPr>
      <dsp:spPr>
        <a:xfrm>
          <a:off x="3506686" y="2675979"/>
          <a:ext cx="91440" cy="3507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077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746E4C-44E7-47A2-937A-62B1E92D6E65}">
      <dsp:nvSpPr>
        <dsp:cNvPr id="0" name=""/>
        <dsp:cNvSpPr/>
      </dsp:nvSpPr>
      <dsp:spPr>
        <a:xfrm>
          <a:off x="2078264" y="2675979"/>
          <a:ext cx="1474142" cy="350778"/>
        </a:xfrm>
        <a:custGeom>
          <a:avLst/>
          <a:gdLst/>
          <a:ahLst/>
          <a:cxnLst/>
          <a:rect l="0" t="0" r="0" b="0"/>
          <a:pathLst>
            <a:path>
              <a:moveTo>
                <a:pt x="1474142" y="0"/>
              </a:moveTo>
              <a:lnTo>
                <a:pt x="1474142" y="239045"/>
              </a:lnTo>
              <a:lnTo>
                <a:pt x="0" y="239045"/>
              </a:lnTo>
              <a:lnTo>
                <a:pt x="0" y="35077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37A221-31F6-4D91-99CC-7E844506CCC7}">
      <dsp:nvSpPr>
        <dsp:cNvPr id="0" name=""/>
        <dsp:cNvSpPr/>
      </dsp:nvSpPr>
      <dsp:spPr>
        <a:xfrm>
          <a:off x="604121" y="2675979"/>
          <a:ext cx="2948284" cy="350778"/>
        </a:xfrm>
        <a:custGeom>
          <a:avLst/>
          <a:gdLst/>
          <a:ahLst/>
          <a:cxnLst/>
          <a:rect l="0" t="0" r="0" b="0"/>
          <a:pathLst>
            <a:path>
              <a:moveTo>
                <a:pt x="2948284" y="0"/>
              </a:moveTo>
              <a:lnTo>
                <a:pt x="2948284" y="239045"/>
              </a:lnTo>
              <a:lnTo>
                <a:pt x="0" y="239045"/>
              </a:lnTo>
              <a:lnTo>
                <a:pt x="0" y="35077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7121A-1865-4881-B0FE-59C9C56ECAA6}">
      <dsp:nvSpPr>
        <dsp:cNvPr id="0" name=""/>
        <dsp:cNvSpPr/>
      </dsp:nvSpPr>
      <dsp:spPr>
        <a:xfrm>
          <a:off x="3552406" y="1559316"/>
          <a:ext cx="2211213" cy="350778"/>
        </a:xfrm>
        <a:custGeom>
          <a:avLst/>
          <a:gdLst/>
          <a:ahLst/>
          <a:cxnLst/>
          <a:rect l="0" t="0" r="0" b="0"/>
          <a:pathLst>
            <a:path>
              <a:moveTo>
                <a:pt x="2211213" y="0"/>
              </a:moveTo>
              <a:lnTo>
                <a:pt x="2211213" y="239045"/>
              </a:lnTo>
              <a:lnTo>
                <a:pt x="0" y="239045"/>
              </a:lnTo>
              <a:lnTo>
                <a:pt x="0" y="35077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AFD4A7-2B9F-4DC7-9266-9CF4943AF383}">
      <dsp:nvSpPr>
        <dsp:cNvPr id="0" name=""/>
        <dsp:cNvSpPr/>
      </dsp:nvSpPr>
      <dsp:spPr>
        <a:xfrm>
          <a:off x="5160561" y="793432"/>
          <a:ext cx="1206116" cy="7658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21F3F-F2DF-40C8-8696-A182147A7E7B}">
      <dsp:nvSpPr>
        <dsp:cNvPr id="0" name=""/>
        <dsp:cNvSpPr/>
      </dsp:nvSpPr>
      <dsp:spPr>
        <a:xfrm>
          <a:off x="5294574" y="920744"/>
          <a:ext cx="1206116" cy="765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 Ouvidorias</a:t>
          </a:r>
          <a:endParaRPr lang="pt-BR" sz="1100" kern="1200" dirty="0"/>
        </a:p>
      </dsp:txBody>
      <dsp:txXfrm>
        <a:off x="5317006" y="943176"/>
        <a:ext cx="1161252" cy="721019"/>
      </dsp:txXfrm>
    </dsp:sp>
    <dsp:sp modelId="{87110544-EECC-428F-B090-C4BF960D8B9D}">
      <dsp:nvSpPr>
        <dsp:cNvPr id="0" name=""/>
        <dsp:cNvSpPr/>
      </dsp:nvSpPr>
      <dsp:spPr>
        <a:xfrm>
          <a:off x="2949348" y="1910095"/>
          <a:ext cx="1206116" cy="76588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DBF6C-6BE7-414B-B378-ADBCB22EC84F}">
      <dsp:nvSpPr>
        <dsp:cNvPr id="0" name=""/>
        <dsp:cNvSpPr/>
      </dsp:nvSpPr>
      <dsp:spPr>
        <a:xfrm>
          <a:off x="3083361" y="2037407"/>
          <a:ext cx="1206116" cy="765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Criticas</a:t>
          </a:r>
          <a:endParaRPr lang="pt-BR" sz="1100" kern="1200" dirty="0"/>
        </a:p>
      </dsp:txBody>
      <dsp:txXfrm>
        <a:off x="3105793" y="2059839"/>
        <a:ext cx="1161252" cy="721019"/>
      </dsp:txXfrm>
    </dsp:sp>
    <dsp:sp modelId="{387DE746-C53F-4F41-82AA-49DC03FDC850}">
      <dsp:nvSpPr>
        <dsp:cNvPr id="0" name=""/>
        <dsp:cNvSpPr/>
      </dsp:nvSpPr>
      <dsp:spPr>
        <a:xfrm>
          <a:off x="1063" y="3026758"/>
          <a:ext cx="1206116" cy="765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D7A2B0-0C3A-4C0C-A97E-0D307404F3F2}">
      <dsp:nvSpPr>
        <dsp:cNvPr id="0" name=""/>
        <dsp:cNvSpPr/>
      </dsp:nvSpPr>
      <dsp:spPr>
        <a:xfrm>
          <a:off x="135076" y="3154070"/>
          <a:ext cx="1206116" cy="765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0 - Demora de atendimento médico</a:t>
          </a:r>
          <a:endParaRPr lang="pt-BR" sz="1100" kern="1200" dirty="0"/>
        </a:p>
      </dsp:txBody>
      <dsp:txXfrm>
        <a:off x="157508" y="3176502"/>
        <a:ext cx="1161252" cy="721019"/>
      </dsp:txXfrm>
    </dsp:sp>
    <dsp:sp modelId="{592C8AAF-5F5D-4BB7-BF82-09AEC93587DD}">
      <dsp:nvSpPr>
        <dsp:cNvPr id="0" name=""/>
        <dsp:cNvSpPr/>
      </dsp:nvSpPr>
      <dsp:spPr>
        <a:xfrm>
          <a:off x="1475205" y="3026758"/>
          <a:ext cx="1206116" cy="765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B6770-DEE0-4190-9400-1A0DBC141F65}">
      <dsp:nvSpPr>
        <dsp:cNvPr id="0" name=""/>
        <dsp:cNvSpPr/>
      </dsp:nvSpPr>
      <dsp:spPr>
        <a:xfrm>
          <a:off x="1609218" y="3154070"/>
          <a:ext cx="1206116" cy="765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2 – Desacato médico</a:t>
          </a:r>
          <a:endParaRPr lang="pt-BR" sz="1100" kern="1200" dirty="0"/>
        </a:p>
      </dsp:txBody>
      <dsp:txXfrm>
        <a:off x="1631650" y="3176502"/>
        <a:ext cx="1161252" cy="721019"/>
      </dsp:txXfrm>
    </dsp:sp>
    <dsp:sp modelId="{4D23CD35-963B-4CA7-A1C1-7915641F3A11}">
      <dsp:nvSpPr>
        <dsp:cNvPr id="0" name=""/>
        <dsp:cNvSpPr/>
      </dsp:nvSpPr>
      <dsp:spPr>
        <a:xfrm>
          <a:off x="2949348" y="3026758"/>
          <a:ext cx="1206116" cy="765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F6F3F9-BBE4-49FC-A542-493C59003840}">
      <dsp:nvSpPr>
        <dsp:cNvPr id="0" name=""/>
        <dsp:cNvSpPr/>
      </dsp:nvSpPr>
      <dsp:spPr>
        <a:xfrm>
          <a:off x="3083361" y="3154070"/>
          <a:ext cx="1206116" cy="765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1 –Atendimento diferenciado pela enfermagem</a:t>
          </a:r>
          <a:endParaRPr lang="pt-BR" sz="1100" kern="1200" dirty="0"/>
        </a:p>
      </dsp:txBody>
      <dsp:txXfrm>
        <a:off x="3105793" y="3176502"/>
        <a:ext cx="1161252" cy="721019"/>
      </dsp:txXfrm>
    </dsp:sp>
    <dsp:sp modelId="{EB6714EC-4D4A-4FE3-80BB-319208EB1AFB}">
      <dsp:nvSpPr>
        <dsp:cNvPr id="0" name=""/>
        <dsp:cNvSpPr/>
      </dsp:nvSpPr>
      <dsp:spPr>
        <a:xfrm>
          <a:off x="4423490" y="3026758"/>
          <a:ext cx="1206116" cy="765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B00F8-D0ED-45F1-868F-AA5A3C84FB1A}">
      <dsp:nvSpPr>
        <dsp:cNvPr id="0" name=""/>
        <dsp:cNvSpPr/>
      </dsp:nvSpPr>
      <dsp:spPr>
        <a:xfrm>
          <a:off x="4557503" y="3154070"/>
          <a:ext cx="1206116" cy="765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3 – Falha na assistência médica</a:t>
          </a:r>
          <a:endParaRPr lang="pt-BR" sz="1100" kern="1200" dirty="0"/>
        </a:p>
      </dsp:txBody>
      <dsp:txXfrm>
        <a:off x="4579935" y="3176502"/>
        <a:ext cx="1161252" cy="721019"/>
      </dsp:txXfrm>
    </dsp:sp>
    <dsp:sp modelId="{A1AAEA46-FE02-4FF8-932F-CD67FF1EA16F}">
      <dsp:nvSpPr>
        <dsp:cNvPr id="0" name=""/>
        <dsp:cNvSpPr/>
      </dsp:nvSpPr>
      <dsp:spPr>
        <a:xfrm>
          <a:off x="5897632" y="3026758"/>
          <a:ext cx="1206116" cy="765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9BBFD-11D2-44B4-885F-EAC3A9053792}">
      <dsp:nvSpPr>
        <dsp:cNvPr id="0" name=""/>
        <dsp:cNvSpPr/>
      </dsp:nvSpPr>
      <dsp:spPr>
        <a:xfrm>
          <a:off x="6031645" y="3154070"/>
          <a:ext cx="1206116" cy="765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1- Falha na assistência de enfermagem</a:t>
          </a:r>
          <a:endParaRPr lang="pt-BR" sz="1100" kern="1200" dirty="0"/>
        </a:p>
      </dsp:txBody>
      <dsp:txXfrm>
        <a:off x="6054077" y="3176502"/>
        <a:ext cx="1161252" cy="721019"/>
      </dsp:txXfrm>
    </dsp:sp>
    <dsp:sp modelId="{539452A4-48E4-415A-BD52-EA133117A788}">
      <dsp:nvSpPr>
        <dsp:cNvPr id="0" name=""/>
        <dsp:cNvSpPr/>
      </dsp:nvSpPr>
      <dsp:spPr>
        <a:xfrm>
          <a:off x="7371775" y="1910095"/>
          <a:ext cx="1206116" cy="76588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3C50D7-0068-491E-8B24-238B348F99D4}">
      <dsp:nvSpPr>
        <dsp:cNvPr id="0" name=""/>
        <dsp:cNvSpPr/>
      </dsp:nvSpPr>
      <dsp:spPr>
        <a:xfrm>
          <a:off x="7505787" y="2037407"/>
          <a:ext cx="1206116" cy="765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Elogios</a:t>
          </a:r>
          <a:endParaRPr lang="pt-BR" sz="1100" kern="1200" dirty="0"/>
        </a:p>
      </dsp:txBody>
      <dsp:txXfrm>
        <a:off x="7528219" y="2059839"/>
        <a:ext cx="1161252" cy="721019"/>
      </dsp:txXfrm>
    </dsp:sp>
    <dsp:sp modelId="{6D4E983C-161A-4A5A-A3ED-04BBCDD54374}">
      <dsp:nvSpPr>
        <dsp:cNvPr id="0" name=""/>
        <dsp:cNvSpPr/>
      </dsp:nvSpPr>
      <dsp:spPr>
        <a:xfrm>
          <a:off x="7371775" y="3026758"/>
          <a:ext cx="1206116" cy="765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7E0D7-A481-405D-9772-8F32A81A7E71}">
      <dsp:nvSpPr>
        <dsp:cNvPr id="0" name=""/>
        <dsp:cNvSpPr/>
      </dsp:nvSpPr>
      <dsp:spPr>
        <a:xfrm>
          <a:off x="7505787" y="3154070"/>
          <a:ext cx="1206116" cy="765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 1 – Equipe médica e enfermagem</a:t>
          </a:r>
          <a:endParaRPr lang="pt-BR" sz="1100" kern="1200" dirty="0"/>
        </a:p>
      </dsp:txBody>
      <dsp:txXfrm>
        <a:off x="7528219" y="3176502"/>
        <a:ext cx="1161252" cy="7210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049D5-49D0-495D-8790-C5A262C831B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064A0-2403-4037-8A1B-59AD495BF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6736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519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36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76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972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2617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8656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294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7387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39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7371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771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4320-6E44-4161-88DC-055FC2FE5F66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65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FF0000"/>
                </a:solidFill>
              </a:rPr>
              <a:t>Indicadores</a:t>
            </a:r>
            <a:br>
              <a:rPr lang="pt-BR" b="1" dirty="0" smtClean="0">
                <a:solidFill>
                  <a:srgbClr val="FF0000"/>
                </a:solidFill>
              </a:rPr>
            </a:br>
            <a:r>
              <a:rPr lang="pt-BR" b="1" dirty="0" smtClean="0">
                <a:solidFill>
                  <a:srgbClr val="FF0000"/>
                </a:solidFill>
              </a:rPr>
              <a:t>Pronto Socorro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Junho 2022</a:t>
            </a:r>
            <a:endParaRPr lang="pt-BR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220072" y="5373216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        </a:t>
            </a:r>
            <a:r>
              <a:rPr lang="pt-BR" b="1" dirty="0" smtClean="0"/>
              <a:t>Michelle Carolina da Silva</a:t>
            </a:r>
          </a:p>
          <a:p>
            <a:r>
              <a:rPr lang="pt-BR" sz="1400" b="1" dirty="0" smtClean="0"/>
              <a:t>Enfermeira Coordenadora do Pronto Socorro</a:t>
            </a:r>
            <a:endParaRPr lang="pt-BR" sz="1400" b="1" dirty="0"/>
          </a:p>
        </p:txBody>
      </p:sp>
      <p:pic>
        <p:nvPicPr>
          <p:cNvPr id="5" name="Picture 2" descr="C:\Users\FAT-AMB\Desktop\LOGO HS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3624811" cy="76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91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Internações</a:t>
            </a:r>
            <a:endParaRPr lang="pt-BR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098907"/>
              </p:ext>
            </p:extLst>
          </p:nvPr>
        </p:nvGraphicFramePr>
        <p:xfrm>
          <a:off x="2771800" y="1412776"/>
          <a:ext cx="3996444" cy="3291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32148"/>
                <a:gridCol w="1332148"/>
                <a:gridCol w="1332148"/>
              </a:tblGrid>
              <a:tr h="345688">
                <a:tc>
                  <a:txBody>
                    <a:bodyPr/>
                    <a:lstStyle/>
                    <a:p>
                      <a:r>
                        <a:rPr lang="pt-BR" dirty="0" smtClean="0"/>
                        <a:t>Pacientes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Quantidade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/>
                        <a:t>Clínicos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85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49%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/>
                        <a:t>Cirúrgicos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17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10%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/>
                        <a:t>Ortopedia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27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15%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Pediatria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30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latin typeface="Baskerville Old Face" pitchFamily="18" charset="0"/>
                        </a:rPr>
                        <a:t>17%</a:t>
                      </a:r>
                      <a:endParaRPr lang="pt-BR" b="1" dirty="0"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/>
                        <a:t>Exames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13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latin typeface="Baskerville Old Face" pitchFamily="18" charset="0"/>
                        </a:rPr>
                        <a:t>7%</a:t>
                      </a:r>
                      <a:endParaRPr lang="pt-BR" b="1" dirty="0"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/>
                        <a:t>Transfusão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0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0%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Covid-19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3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2%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1" dirty="0" smtClean="0"/>
                        <a:t>TOTAL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175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100%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720945"/>
              </p:ext>
            </p:extLst>
          </p:nvPr>
        </p:nvGraphicFramePr>
        <p:xfrm>
          <a:off x="2123728" y="4941168"/>
          <a:ext cx="5040560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260140"/>
                <a:gridCol w="1260140"/>
                <a:gridCol w="1260140"/>
                <a:gridCol w="1260140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Internações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Mesmo</a:t>
                      </a:r>
                      <a:r>
                        <a:rPr lang="pt-BR" sz="1400" baseline="0" dirty="0" smtClean="0"/>
                        <a:t> Dia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 dia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 ou mais dias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TOTAL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130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32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13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%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75%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18%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7%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Explosão 2 2"/>
          <p:cNvSpPr/>
          <p:nvPr/>
        </p:nvSpPr>
        <p:spPr>
          <a:xfrm>
            <a:off x="280659" y="2060848"/>
            <a:ext cx="2160240" cy="2304256"/>
          </a:xfrm>
          <a:prstGeom prst="irregularSeal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539552" y="2708920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91 </a:t>
            </a:r>
            <a:r>
              <a:rPr lang="pt-BR" b="1" dirty="0" smtClean="0"/>
              <a:t>internações    </a:t>
            </a:r>
            <a:r>
              <a:rPr lang="pt-BR" b="1" dirty="0" smtClean="0"/>
              <a:t>a </a:t>
            </a:r>
            <a:r>
              <a:rPr lang="pt-BR" b="1" dirty="0" smtClean="0"/>
              <a:t>menos </a:t>
            </a:r>
            <a:r>
              <a:rPr lang="pt-BR" b="1" dirty="0" smtClean="0"/>
              <a:t>que </a:t>
            </a:r>
            <a:r>
              <a:rPr lang="pt-BR" b="1" dirty="0" smtClean="0"/>
              <a:t>Maio</a:t>
            </a:r>
            <a:endParaRPr lang="pt-BR" b="1" dirty="0"/>
          </a:p>
        </p:txBody>
      </p:sp>
      <p:sp>
        <p:nvSpPr>
          <p:cNvPr id="7" name="Elipse 6"/>
          <p:cNvSpPr/>
          <p:nvPr/>
        </p:nvSpPr>
        <p:spPr>
          <a:xfrm>
            <a:off x="7407426" y="5113930"/>
            <a:ext cx="1584176" cy="136815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7596336" y="5281753"/>
            <a:ext cx="1152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/>
              <a:t> </a:t>
            </a:r>
            <a:r>
              <a:rPr lang="pt-BR" sz="1200" b="1" dirty="0"/>
              <a:t>M</a:t>
            </a:r>
            <a:r>
              <a:rPr lang="pt-BR" sz="1200" b="1" dirty="0" smtClean="0"/>
              <a:t>antêm Aumentado </a:t>
            </a:r>
            <a:r>
              <a:rPr lang="pt-BR" sz="1200" b="1" dirty="0"/>
              <a:t>3</a:t>
            </a:r>
            <a:r>
              <a:rPr lang="pt-BR" sz="1200" b="1" dirty="0" smtClean="0"/>
              <a:t>% de internações com mais de 24h</a:t>
            </a:r>
            <a:endParaRPr lang="pt-BR" sz="1200" b="1" dirty="0"/>
          </a:p>
        </p:txBody>
      </p:sp>
    </p:spTree>
    <p:extLst>
      <p:ext uri="{BB962C8B-B14F-4D97-AF65-F5344CB8AC3E}">
        <p14:creationId xmlns:p14="http://schemas.microsoft.com/office/powerpoint/2010/main" val="154785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Atendimentos – Protocolo de Manchester</a:t>
            </a:r>
            <a:endParaRPr lang="pt-BR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1933424"/>
              </p:ext>
            </p:extLst>
          </p:nvPr>
        </p:nvGraphicFramePr>
        <p:xfrm>
          <a:off x="683568" y="1655867"/>
          <a:ext cx="5410944" cy="29667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352736"/>
                <a:gridCol w="1352736"/>
                <a:gridCol w="1352736"/>
                <a:gridCol w="1352736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Classificações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TOTAL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Média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bg1"/>
                          </a:solidFill>
                        </a:rPr>
                        <a:t>Branco</a:t>
                      </a:r>
                      <a:endParaRPr lang="pt-BR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2,58%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Azul</a:t>
                      </a:r>
                      <a:endParaRPr lang="pt-BR" sz="16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160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4,91%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rgbClr val="00B050"/>
                          </a:solidFill>
                        </a:rPr>
                        <a:t>Verde</a:t>
                      </a:r>
                      <a:endParaRPr lang="pt-BR" sz="16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2117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64,94%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71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rgbClr val="FFFF00"/>
                          </a:solidFill>
                        </a:rPr>
                        <a:t>Amarelo</a:t>
                      </a:r>
                      <a:endParaRPr lang="pt-BR" sz="1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721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22,12%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Laranja</a:t>
                      </a:r>
                      <a:endParaRPr lang="pt-BR" sz="16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164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5,03%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rgbClr val="FF0000"/>
                          </a:solidFill>
                        </a:rPr>
                        <a:t>Vermelho</a:t>
                      </a:r>
                      <a:endParaRPr lang="pt-BR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0,40%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pt-BR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3259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292631"/>
              </p:ext>
            </p:extLst>
          </p:nvPr>
        </p:nvGraphicFramePr>
        <p:xfrm>
          <a:off x="2327920" y="5359781"/>
          <a:ext cx="1895872" cy="74168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947936"/>
                <a:gridCol w="947936"/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DIA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NOITE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418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227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2339752" y="4437112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b="1" dirty="0" smtClean="0"/>
          </a:p>
          <a:p>
            <a:pPr algn="ctr"/>
            <a:r>
              <a:rPr lang="pt-BR" b="1" dirty="0" smtClean="0"/>
              <a:t>Atendimentos Infantis</a:t>
            </a:r>
            <a:endParaRPr lang="pt-BR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4283968" y="540332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= </a:t>
            </a:r>
            <a:r>
              <a:rPr lang="pt-BR" b="1" dirty="0" smtClean="0"/>
              <a:t>645</a:t>
            </a:r>
            <a:r>
              <a:rPr lang="pt-BR" b="1" dirty="0" smtClean="0"/>
              <a:t> </a:t>
            </a:r>
            <a:r>
              <a:rPr lang="pt-BR" b="1" dirty="0" smtClean="0"/>
              <a:t>atendimentos</a:t>
            </a:r>
            <a:endParaRPr lang="pt-BR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6260774" y="2492896"/>
            <a:ext cx="2631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Atenção Primária: </a:t>
            </a:r>
            <a:r>
              <a:rPr lang="pt-BR" b="1" dirty="0" smtClean="0">
                <a:solidFill>
                  <a:srgbClr val="FF0000"/>
                </a:solidFill>
              </a:rPr>
              <a:t>72,43%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smtClean="0">
                <a:solidFill>
                  <a:srgbClr val="FF0000"/>
                </a:solidFill>
              </a:rPr>
              <a:t>Hospital:  </a:t>
            </a:r>
            <a:r>
              <a:rPr lang="pt-BR" b="1" dirty="0" smtClean="0">
                <a:solidFill>
                  <a:srgbClr val="FF0000"/>
                </a:solidFill>
              </a:rPr>
              <a:t>27,57</a:t>
            </a:r>
            <a:r>
              <a:rPr lang="pt-BR" b="1" dirty="0" smtClean="0">
                <a:solidFill>
                  <a:srgbClr val="FF0000"/>
                </a:solidFill>
              </a:rPr>
              <a:t>%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" name="Explosão 2 2"/>
          <p:cNvSpPr/>
          <p:nvPr/>
        </p:nvSpPr>
        <p:spPr>
          <a:xfrm>
            <a:off x="6732240" y="4898777"/>
            <a:ext cx="2232248" cy="1842591"/>
          </a:xfrm>
          <a:prstGeom prst="irregularSeal2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236296" y="5612961"/>
            <a:ext cx="12961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/>
              <a:t>220</a:t>
            </a:r>
            <a:r>
              <a:rPr lang="pt-BR" sz="1000" b="1" dirty="0" smtClean="0"/>
              <a:t> </a:t>
            </a:r>
            <a:r>
              <a:rPr lang="pt-BR" sz="1000" b="1" dirty="0" smtClean="0"/>
              <a:t>atendimentos infantis a </a:t>
            </a:r>
            <a:r>
              <a:rPr lang="pt-BR" sz="1000" b="1" dirty="0" smtClean="0"/>
              <a:t>menos </a:t>
            </a:r>
            <a:r>
              <a:rPr lang="pt-BR" sz="1000" b="1" dirty="0" smtClean="0"/>
              <a:t>que </a:t>
            </a:r>
            <a:r>
              <a:rPr lang="pt-BR" sz="1000" b="1" dirty="0"/>
              <a:t>M</a:t>
            </a:r>
            <a:r>
              <a:rPr lang="pt-BR" sz="1000" b="1" dirty="0" smtClean="0"/>
              <a:t>aio</a:t>
            </a:r>
            <a:r>
              <a:rPr lang="pt-BR" sz="1000" b="1" dirty="0" smtClean="0"/>
              <a:t>.</a:t>
            </a:r>
            <a:endParaRPr lang="pt-BR" sz="1000" b="1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444208" y="3212976"/>
            <a:ext cx="2376264" cy="13681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6516216" y="342900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37 </a:t>
            </a:r>
            <a:r>
              <a:rPr lang="pt-BR" b="1" dirty="0" smtClean="0"/>
              <a:t>atendimentos </a:t>
            </a:r>
            <a:r>
              <a:rPr lang="pt-BR" b="1" dirty="0" smtClean="0"/>
              <a:t>a mais que o mês de </a:t>
            </a:r>
            <a:r>
              <a:rPr lang="pt-BR" b="1" dirty="0" smtClean="0"/>
              <a:t>Maio</a:t>
            </a:r>
            <a:endParaRPr lang="pt-BR" b="1" dirty="0"/>
          </a:p>
        </p:txBody>
      </p:sp>
      <p:sp>
        <p:nvSpPr>
          <p:cNvPr id="10" name="Seta para a direita 9"/>
          <p:cNvSpPr/>
          <p:nvPr/>
        </p:nvSpPr>
        <p:spPr>
          <a:xfrm rot="16200000">
            <a:off x="7344308" y="2084078"/>
            <a:ext cx="576064" cy="216024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6588224" y="980728"/>
            <a:ext cx="2088232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Aumento de 1,96% nos atendimentos de Atenção Primária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096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Atendimentos por Bairros</a:t>
            </a:r>
            <a:endParaRPr lang="pt-BR" b="1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1592425"/>
              </p:ext>
            </p:extLst>
          </p:nvPr>
        </p:nvGraphicFramePr>
        <p:xfrm>
          <a:off x="179509" y="1340768"/>
          <a:ext cx="8784979" cy="5427650"/>
        </p:xfrm>
        <a:graphic>
          <a:graphicData uri="http://schemas.openxmlformats.org/drawingml/2006/table">
            <a:tbl>
              <a:tblPr>
                <a:effectLst>
                  <a:outerShdw blurRad="50800" dist="50800" dir="5400000" sx="5000" sy="5000" algn="ctr" rotWithShape="0">
                    <a:schemeClr val="tx1"/>
                  </a:outerShdw>
                </a:effectLst>
                <a:tableStyleId>{5C22544A-7EE6-4342-B048-85BDC9FD1C3A}</a:tableStyleId>
              </a:tblPr>
              <a:tblGrid>
                <a:gridCol w="1254997"/>
                <a:gridCol w="1254997"/>
                <a:gridCol w="1254997"/>
                <a:gridCol w="1254997"/>
                <a:gridCol w="1254997"/>
                <a:gridCol w="1254997"/>
                <a:gridCol w="1254997"/>
              </a:tblGrid>
              <a:tr h="18502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BAIRROS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BRANCO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"/>
                        </a:rPr>
                        <a:t>AZUL</a:t>
                      </a:r>
                      <a:endParaRPr lang="pt-BR" sz="1100" b="1" i="0" u="none" strike="noStrike" dirty="0">
                        <a:solidFill>
                          <a:srgbClr val="0070C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VERDE</a:t>
                      </a:r>
                      <a:endParaRPr lang="pt-BR" sz="1100" b="1" i="0" u="none" strike="noStrike" dirty="0">
                        <a:solidFill>
                          <a:srgbClr val="00B05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Arial"/>
                        </a:rPr>
                        <a:t>AMARELO</a:t>
                      </a:r>
                      <a:endParaRPr lang="pt-BR" sz="1100" b="1" i="0" u="none" strike="noStrike" dirty="0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LARANJA</a:t>
                      </a:r>
                      <a:endParaRPr lang="pt-BR" sz="11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VERMELHO</a:t>
                      </a:r>
                      <a:endParaRPr lang="pt-BR" sz="11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Acamari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Arduino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</a:t>
                      </a:r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Bolivar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Barrinha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Bela Vista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Belvedere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Betania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Boa Vista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Bom Jesus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Buieie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60096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Cachoeira de </a:t>
                      </a:r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Sta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Cruz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Carlos Dias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Campus da UFV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Centro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Cidade Nova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Clelia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Bernardes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Coelhas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60096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Colonia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Vaz de Mello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Conceição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Estrelas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Fátima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06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Atendimento por Bairros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1029339"/>
              </p:ext>
            </p:extLst>
          </p:nvPr>
        </p:nvGraphicFramePr>
        <p:xfrm>
          <a:off x="251518" y="1340768"/>
          <a:ext cx="8640961" cy="5217459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2">
                      <a:lumMod val="60000"/>
                      <a:lumOff val="40000"/>
                    </a:schemeClr>
                  </a:outerShdw>
                </a:effectLst>
                <a:tableStyleId>{5C22544A-7EE6-4342-B048-85BDC9FD1C3A}</a:tableStyleId>
              </a:tblPr>
              <a:tblGrid>
                <a:gridCol w="1234423"/>
                <a:gridCol w="1234423"/>
                <a:gridCol w="1234423"/>
                <a:gridCol w="1234423"/>
                <a:gridCol w="1234423"/>
                <a:gridCol w="1234423"/>
                <a:gridCol w="1234423"/>
              </a:tblGrid>
              <a:tr h="16779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BAIRROS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BRANCO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"/>
                        </a:rPr>
                        <a:t>AZUL</a:t>
                      </a:r>
                      <a:endParaRPr lang="pt-BR" sz="1100" b="1" i="0" u="none" strike="noStrike" dirty="0">
                        <a:solidFill>
                          <a:srgbClr val="0070C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VERDE</a:t>
                      </a:r>
                      <a:endParaRPr lang="pt-BR" sz="1100" b="1" i="0" u="none" strike="noStrike" dirty="0">
                        <a:solidFill>
                          <a:srgbClr val="00B05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Arial"/>
                        </a:rPr>
                        <a:t>AMARELO</a:t>
                      </a:r>
                      <a:endParaRPr lang="pt-BR" sz="1100" b="1" i="0" u="none" strike="noStrike" dirty="0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LARANJA</a:t>
                      </a:r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VERMELHO</a:t>
                      </a:r>
                      <a:endParaRPr lang="pt-BR" sz="11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Floresta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07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Fuad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</a:t>
                      </a:r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Chequer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07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Inacio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Martins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Inconfidência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Jardins do Vale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779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JK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João Braz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07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João Mariano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Julia Mollá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Liberdade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Lourdes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07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Maria Eugenia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Monte Verde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07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Morada do Sol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Nova Era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Nova Viçosa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07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Novo Silvestre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Novo Paraíso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Palmital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779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Paraíso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374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pt-BR" dirty="0" smtClean="0"/>
              <a:t>Atendimentos por Bairros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424375"/>
              </p:ext>
            </p:extLst>
          </p:nvPr>
        </p:nvGraphicFramePr>
        <p:xfrm>
          <a:off x="179512" y="1124744"/>
          <a:ext cx="8856981" cy="56229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5283"/>
                <a:gridCol w="1265283"/>
                <a:gridCol w="1265283"/>
                <a:gridCol w="1265283"/>
                <a:gridCol w="1265283"/>
                <a:gridCol w="1265283"/>
                <a:gridCol w="1265283"/>
              </a:tblGrid>
              <a:tr h="33685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BAIRROS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BRANCO</a:t>
                      </a:r>
                    </a:p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"/>
                        </a:rPr>
                        <a:t>AZUL</a:t>
                      </a:r>
                    </a:p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VERDE</a:t>
                      </a:r>
                    </a:p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Arial"/>
                        </a:rPr>
                        <a:t>AMARELO</a:t>
                      </a:r>
                    </a:p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LARANJA</a:t>
                      </a:r>
                    </a:p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VERMELHO</a:t>
                      </a:r>
                    </a:p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Parque do Ipê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685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Prefeito Moacir Andrade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685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Quintas Guimarães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Ramos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Romão dos Reis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Rua Nova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Sagrada </a:t>
                      </a:r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Familia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685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Sagrados Corações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Santa Clara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Santo Antonio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6742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São Francisco de Assis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São José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685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São José do Triunfo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Silvestre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São Sebastião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Sol Nascente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União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Vale do Sol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Vau Açu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685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Vereda do Bosque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Vila Alves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Violeira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Zig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</a:t>
                      </a:r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Zag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Zona Rural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62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Atendimentos - Microrregião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0370972"/>
              </p:ext>
            </p:extLst>
          </p:nvPr>
        </p:nvGraphicFramePr>
        <p:xfrm>
          <a:off x="611558" y="2143919"/>
          <a:ext cx="7848875" cy="27870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9213"/>
                <a:gridCol w="824841"/>
                <a:gridCol w="824841"/>
                <a:gridCol w="824841"/>
                <a:gridCol w="824841"/>
                <a:gridCol w="850616"/>
                <a:gridCol w="824841"/>
                <a:gridCol w="824841"/>
              </a:tblGrid>
              <a:tr h="200025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CIDADES REFERÊNCIA - ENCAMINHAMENTOS - </a:t>
                      </a:r>
                      <a:r>
                        <a:rPr lang="pt-BR" sz="16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MAIO </a:t>
                      </a:r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2022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effectLst/>
                        </a:rPr>
                        <a:t> </a:t>
                      </a:r>
                      <a:r>
                        <a:rPr lang="pt-BR" sz="1600" b="1" u="none" strike="noStrike" dirty="0" smtClean="0">
                          <a:effectLst/>
                        </a:rPr>
                        <a:t>CIDADES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Azul</a:t>
                      </a:r>
                      <a:endParaRPr lang="pt-BR" sz="1600" b="1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Verde</a:t>
                      </a:r>
                      <a:endParaRPr lang="pt-BR" sz="16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Amarelo</a:t>
                      </a:r>
                      <a:endParaRPr lang="pt-BR" sz="1600" b="1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Laranja</a:t>
                      </a:r>
                      <a:endParaRPr lang="pt-BR" sz="16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Vermelho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effectLst/>
                        </a:rPr>
                        <a:t>Branco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effectLst/>
                        </a:rPr>
                        <a:t>Total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Araponga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 err="1">
                          <a:effectLst/>
                        </a:rPr>
                        <a:t>Cajuri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Canãa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Paula Candido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Pedra do Anta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 smtClean="0">
                          <a:effectLst/>
                        </a:rPr>
                        <a:t>Porto </a:t>
                      </a:r>
                      <a:r>
                        <a:rPr lang="pt-BR" sz="1600" u="none" strike="noStrike" dirty="0">
                          <a:effectLst/>
                        </a:rPr>
                        <a:t>Firme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São Miguel do Anta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 err="1">
                          <a:effectLst/>
                        </a:rPr>
                        <a:t>Teixeiras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effectLst/>
                        </a:rPr>
                        <a:t>TOTAL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64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Taxa de Ocupação (Troca de plantão)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ln cmpd="thickThin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pt-BR" sz="4300" b="1" dirty="0" smtClean="0"/>
              <a:t> </a:t>
            </a:r>
            <a:r>
              <a:rPr lang="pt-BR" sz="2000" b="1" dirty="0" smtClean="0"/>
              <a:t>Média de pacientes por troca de plantão:</a:t>
            </a:r>
          </a:p>
          <a:p>
            <a:pPr marL="0" indent="0" algn="ctr">
              <a:buNone/>
            </a:pPr>
            <a:endParaRPr lang="pt-BR" sz="4300" b="1" dirty="0" smtClean="0"/>
          </a:p>
          <a:p>
            <a:pPr marL="0" indent="0" algn="ctr">
              <a:buNone/>
            </a:pPr>
            <a:endParaRPr lang="pt-BR" sz="4300" b="1" dirty="0"/>
          </a:p>
          <a:p>
            <a:pPr marL="0" indent="0" algn="ctr">
              <a:buNone/>
            </a:pPr>
            <a:endParaRPr lang="pt-BR" sz="4300" b="1" dirty="0" smtClean="0"/>
          </a:p>
          <a:p>
            <a:pPr marL="0" indent="0" algn="ctr">
              <a:buNone/>
            </a:pPr>
            <a:endParaRPr lang="pt-BR" sz="4300" b="1" dirty="0"/>
          </a:p>
          <a:p>
            <a:pPr marL="0" indent="0" algn="ctr">
              <a:buNone/>
            </a:pPr>
            <a:endParaRPr lang="pt-BR" sz="4300" b="1" dirty="0" smtClean="0"/>
          </a:p>
          <a:p>
            <a:pPr marL="0" indent="0" algn="ctr">
              <a:buNone/>
            </a:pPr>
            <a:endParaRPr lang="pt-BR" sz="4300" b="1" dirty="0"/>
          </a:p>
          <a:p>
            <a:pPr marL="0" indent="0" algn="ctr">
              <a:buNone/>
            </a:pPr>
            <a:endParaRPr lang="pt-BR" sz="4300" b="1" dirty="0" smtClean="0"/>
          </a:p>
          <a:p>
            <a:pPr algn="ctr"/>
            <a:endParaRPr lang="pt-BR" b="1" dirty="0" smtClean="0">
              <a:solidFill>
                <a:srgbClr val="FF0000"/>
              </a:solidFill>
            </a:endParaRPr>
          </a:p>
          <a:p>
            <a:pPr algn="ctr"/>
            <a:r>
              <a:rPr lang="pt-BR" b="1" dirty="0" smtClean="0">
                <a:solidFill>
                  <a:srgbClr val="FF0000"/>
                </a:solidFill>
              </a:rPr>
              <a:t>4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pacientes internados;</a:t>
            </a:r>
          </a:p>
          <a:p>
            <a:pPr algn="ctr"/>
            <a:r>
              <a:rPr lang="pt-BR" b="1" dirty="0">
                <a:solidFill>
                  <a:srgbClr val="FF0000"/>
                </a:solidFill>
              </a:rPr>
              <a:t>6</a:t>
            </a:r>
            <a:r>
              <a:rPr lang="pt-BR" b="1" dirty="0" smtClean="0">
                <a:solidFill>
                  <a:srgbClr val="FF0000"/>
                </a:solidFill>
              </a:rPr>
              <a:t> pacientes em observação;</a:t>
            </a:r>
          </a:p>
          <a:p>
            <a:pPr algn="ctr"/>
            <a:r>
              <a:rPr lang="pt-BR" b="1" dirty="0" smtClean="0">
                <a:solidFill>
                  <a:srgbClr val="FF0000"/>
                </a:solidFill>
              </a:rPr>
              <a:t>0,1 </a:t>
            </a:r>
            <a:r>
              <a:rPr lang="pt-BR" b="1" dirty="0" smtClean="0">
                <a:solidFill>
                  <a:srgbClr val="FF0000"/>
                </a:solidFill>
              </a:rPr>
              <a:t>paciente intubados</a:t>
            </a:r>
            <a:r>
              <a:rPr lang="pt-BR" dirty="0" smtClean="0"/>
              <a:t>.</a:t>
            </a:r>
            <a:endParaRPr lang="pt-BR" dirty="0"/>
          </a:p>
        </p:txBody>
      </p:sp>
      <p:grpSp>
        <p:nvGrpSpPr>
          <p:cNvPr id="5" name="Grupo 4"/>
          <p:cNvGrpSpPr/>
          <p:nvPr/>
        </p:nvGrpSpPr>
        <p:grpSpPr>
          <a:xfrm>
            <a:off x="1259632" y="2278014"/>
            <a:ext cx="6331421" cy="2310342"/>
            <a:chOff x="2053505" y="999939"/>
            <a:chExt cx="6092428" cy="3305497"/>
          </a:xfrm>
        </p:grpSpPr>
        <p:sp>
          <p:nvSpPr>
            <p:cNvPr id="6" name="Forma livre 5"/>
            <p:cNvSpPr/>
            <p:nvPr/>
          </p:nvSpPr>
          <p:spPr>
            <a:xfrm>
              <a:off x="7320950" y="2990251"/>
              <a:ext cx="91440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orma livre 6"/>
            <p:cNvSpPr/>
            <p:nvPr/>
          </p:nvSpPr>
          <p:spPr>
            <a:xfrm>
              <a:off x="5028877" y="1809665"/>
              <a:ext cx="2337792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52729"/>
                  </a:lnTo>
                  <a:lnTo>
                    <a:pt x="2337792" y="252729"/>
                  </a:lnTo>
                  <a:lnTo>
                    <a:pt x="2337792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orma livre 7"/>
            <p:cNvSpPr/>
            <p:nvPr/>
          </p:nvSpPr>
          <p:spPr>
            <a:xfrm>
              <a:off x="5762421" y="2990251"/>
              <a:ext cx="91440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orma livre 8"/>
            <p:cNvSpPr/>
            <p:nvPr/>
          </p:nvSpPr>
          <p:spPr>
            <a:xfrm>
              <a:off x="5028877" y="1809665"/>
              <a:ext cx="779264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52729"/>
                  </a:lnTo>
                  <a:lnTo>
                    <a:pt x="779264" y="252729"/>
                  </a:lnTo>
                  <a:lnTo>
                    <a:pt x="779264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orma livre 9"/>
            <p:cNvSpPr/>
            <p:nvPr/>
          </p:nvSpPr>
          <p:spPr>
            <a:xfrm>
              <a:off x="4203893" y="2990251"/>
              <a:ext cx="91440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orma livre 10"/>
            <p:cNvSpPr/>
            <p:nvPr/>
          </p:nvSpPr>
          <p:spPr>
            <a:xfrm>
              <a:off x="4249613" y="1809665"/>
              <a:ext cx="779264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779264" y="0"/>
                  </a:moveTo>
                  <a:lnTo>
                    <a:pt x="779264" y="252729"/>
                  </a:lnTo>
                  <a:lnTo>
                    <a:pt x="0" y="252729"/>
                  </a:lnTo>
                  <a:lnTo>
                    <a:pt x="0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Forma livre 11"/>
            <p:cNvSpPr/>
            <p:nvPr/>
          </p:nvSpPr>
          <p:spPr>
            <a:xfrm>
              <a:off x="2645365" y="2990251"/>
              <a:ext cx="91440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Forma livre 12"/>
            <p:cNvSpPr/>
            <p:nvPr/>
          </p:nvSpPr>
          <p:spPr>
            <a:xfrm>
              <a:off x="2691085" y="1809665"/>
              <a:ext cx="2337792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337792" y="0"/>
                  </a:moveTo>
                  <a:lnTo>
                    <a:pt x="2337792" y="252729"/>
                  </a:lnTo>
                  <a:lnTo>
                    <a:pt x="0" y="252729"/>
                  </a:lnTo>
                  <a:lnTo>
                    <a:pt x="0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Retângulo de cantos arredondados 13"/>
            <p:cNvSpPr/>
            <p:nvPr/>
          </p:nvSpPr>
          <p:spPr>
            <a:xfrm>
              <a:off x="4391298" y="999939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orma livre 14"/>
            <p:cNvSpPr/>
            <p:nvPr/>
          </p:nvSpPr>
          <p:spPr>
            <a:xfrm>
              <a:off x="4532982" y="1134539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b="1" dirty="0" smtClean="0"/>
                <a:t>10</a:t>
              </a:r>
              <a:endParaRPr lang="pt-BR" b="1" dirty="0" smtClean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b="1" kern="1200" dirty="0" smtClean="0"/>
                <a:t>Pacientes</a:t>
              </a:r>
              <a:endParaRPr lang="pt-BR" b="1" kern="1200" dirty="0"/>
            </a:p>
          </p:txBody>
        </p:sp>
        <p:sp>
          <p:nvSpPr>
            <p:cNvPr id="16" name="Retângulo de cantos arredondados 15"/>
            <p:cNvSpPr/>
            <p:nvPr/>
          </p:nvSpPr>
          <p:spPr>
            <a:xfrm>
              <a:off x="2053505" y="2180524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Forma livre 16"/>
            <p:cNvSpPr/>
            <p:nvPr/>
          </p:nvSpPr>
          <p:spPr>
            <a:xfrm>
              <a:off x="2195190" y="2315124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kern="1200" dirty="0" smtClean="0"/>
                <a:t>BOX</a:t>
              </a:r>
              <a:endParaRPr lang="pt-BR" sz="2000" kern="1200" dirty="0"/>
            </a:p>
          </p:txBody>
        </p:sp>
        <p:sp>
          <p:nvSpPr>
            <p:cNvPr id="18" name="Retângulo de cantos arredondados 17"/>
            <p:cNvSpPr/>
            <p:nvPr/>
          </p:nvSpPr>
          <p:spPr>
            <a:xfrm>
              <a:off x="2053505" y="3361109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Forma livre 18"/>
            <p:cNvSpPr/>
            <p:nvPr/>
          </p:nvSpPr>
          <p:spPr>
            <a:xfrm>
              <a:off x="2195190" y="3495710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/>
                <a:t>4</a:t>
              </a:r>
              <a:endParaRPr lang="pt-BR" sz="2000" kern="1200" dirty="0"/>
            </a:p>
          </p:txBody>
        </p:sp>
        <p:sp>
          <p:nvSpPr>
            <p:cNvPr id="20" name="Retângulo de cantos arredondados 19"/>
            <p:cNvSpPr/>
            <p:nvPr/>
          </p:nvSpPr>
          <p:spPr>
            <a:xfrm>
              <a:off x="3612034" y="2180524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Forma livre 20"/>
            <p:cNvSpPr/>
            <p:nvPr/>
          </p:nvSpPr>
          <p:spPr>
            <a:xfrm>
              <a:off x="3753718" y="2315124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kern="1200" dirty="0" smtClean="0"/>
                <a:t>MACA</a:t>
              </a:r>
              <a:endParaRPr lang="pt-BR" sz="2000" kern="1200" dirty="0"/>
            </a:p>
          </p:txBody>
        </p:sp>
        <p:sp>
          <p:nvSpPr>
            <p:cNvPr id="22" name="Retângulo de cantos arredondados 21"/>
            <p:cNvSpPr/>
            <p:nvPr/>
          </p:nvSpPr>
          <p:spPr>
            <a:xfrm>
              <a:off x="3612034" y="3361109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Forma livre 22"/>
            <p:cNvSpPr/>
            <p:nvPr/>
          </p:nvSpPr>
          <p:spPr>
            <a:xfrm>
              <a:off x="3753718" y="3495710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/>
                <a:t>3</a:t>
              </a:r>
              <a:endParaRPr lang="pt-BR" sz="2000" kern="1200" dirty="0"/>
            </a:p>
          </p:txBody>
        </p:sp>
        <p:sp>
          <p:nvSpPr>
            <p:cNvPr id="24" name="Retângulo de cantos arredondados 23"/>
            <p:cNvSpPr/>
            <p:nvPr/>
          </p:nvSpPr>
          <p:spPr>
            <a:xfrm>
              <a:off x="5170562" y="2180524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Forma livre 24"/>
            <p:cNvSpPr/>
            <p:nvPr/>
          </p:nvSpPr>
          <p:spPr>
            <a:xfrm>
              <a:off x="5312246" y="2315124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kern="1200" dirty="0" smtClean="0"/>
                <a:t>CADEIRAS</a:t>
              </a:r>
              <a:endParaRPr lang="pt-BR" sz="2000" kern="1200" dirty="0"/>
            </a:p>
          </p:txBody>
        </p:sp>
        <p:sp>
          <p:nvSpPr>
            <p:cNvPr id="26" name="Retângulo de cantos arredondados 25"/>
            <p:cNvSpPr/>
            <p:nvPr/>
          </p:nvSpPr>
          <p:spPr>
            <a:xfrm>
              <a:off x="5170562" y="3361109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Forma livre 26"/>
            <p:cNvSpPr/>
            <p:nvPr/>
          </p:nvSpPr>
          <p:spPr>
            <a:xfrm>
              <a:off x="5312246" y="3495710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/>
                <a:t>2</a:t>
              </a:r>
              <a:endParaRPr lang="pt-BR" sz="2000" kern="1200" dirty="0"/>
            </a:p>
          </p:txBody>
        </p:sp>
        <p:sp>
          <p:nvSpPr>
            <p:cNvPr id="28" name="Retângulo de cantos arredondados 27"/>
            <p:cNvSpPr/>
            <p:nvPr/>
          </p:nvSpPr>
          <p:spPr>
            <a:xfrm>
              <a:off x="6729090" y="2180524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Forma livre 28"/>
            <p:cNvSpPr/>
            <p:nvPr/>
          </p:nvSpPr>
          <p:spPr>
            <a:xfrm>
              <a:off x="6870774" y="2315124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 smtClean="0"/>
                <a:t>PED</a:t>
              </a:r>
              <a:endParaRPr lang="pt-BR" sz="2000" kern="1200" dirty="0"/>
            </a:p>
          </p:txBody>
        </p:sp>
        <p:sp>
          <p:nvSpPr>
            <p:cNvPr id="30" name="Retângulo de cantos arredondados 29"/>
            <p:cNvSpPr/>
            <p:nvPr/>
          </p:nvSpPr>
          <p:spPr>
            <a:xfrm>
              <a:off x="6729090" y="3361109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Forma livre 30"/>
            <p:cNvSpPr/>
            <p:nvPr/>
          </p:nvSpPr>
          <p:spPr>
            <a:xfrm>
              <a:off x="6870774" y="3495710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/>
                <a:t>1</a:t>
              </a:r>
              <a:endParaRPr lang="pt-BR" sz="2000" kern="1200" dirty="0"/>
            </a:p>
          </p:txBody>
        </p:sp>
      </p:grpSp>
      <p:sp>
        <p:nvSpPr>
          <p:cNvPr id="4" name="CaixaDeTexto 3"/>
          <p:cNvSpPr txBox="1"/>
          <p:nvPr/>
        </p:nvSpPr>
        <p:spPr>
          <a:xfrm>
            <a:off x="7020272" y="4941168"/>
            <a:ext cx="18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Aumento de </a:t>
            </a:r>
            <a:r>
              <a:rPr lang="pt-BR" b="1" dirty="0" smtClean="0"/>
              <a:t>1 </a:t>
            </a:r>
            <a:r>
              <a:rPr lang="pt-BR" b="1" dirty="0" smtClean="0"/>
              <a:t>paciente/media </a:t>
            </a:r>
            <a:r>
              <a:rPr lang="pt-BR" b="1" dirty="0" smtClean="0"/>
              <a:t>no setor em relação ao mês de </a:t>
            </a:r>
            <a:r>
              <a:rPr lang="pt-BR" b="1" dirty="0" smtClean="0"/>
              <a:t>Maio</a:t>
            </a:r>
            <a:endParaRPr lang="pt-BR" b="1" dirty="0"/>
          </a:p>
        </p:txBody>
      </p:sp>
      <p:sp>
        <p:nvSpPr>
          <p:cNvPr id="32" name="Elipse 31"/>
          <p:cNvSpPr/>
          <p:nvPr/>
        </p:nvSpPr>
        <p:spPr>
          <a:xfrm>
            <a:off x="6828735" y="4725144"/>
            <a:ext cx="2207761" cy="194421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77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Indicadores Diários</a:t>
            </a:r>
            <a:endParaRPr lang="pt-BR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5812537"/>
              </p:ext>
            </p:extLst>
          </p:nvPr>
        </p:nvGraphicFramePr>
        <p:xfrm>
          <a:off x="323528" y="2276872"/>
          <a:ext cx="8712971" cy="1512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8588"/>
                <a:gridCol w="620277"/>
                <a:gridCol w="620277"/>
                <a:gridCol w="620277"/>
                <a:gridCol w="620277"/>
                <a:gridCol w="814118"/>
                <a:gridCol w="852882"/>
                <a:gridCol w="775348"/>
                <a:gridCol w="775348"/>
                <a:gridCol w="804426"/>
                <a:gridCol w="1020876"/>
                <a:gridCol w="620277"/>
              </a:tblGrid>
              <a:tr h="4483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Dia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Int. Alas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Int. CTI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Óbitos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 err="1">
                          <a:effectLst/>
                        </a:rPr>
                        <a:t>Pct</a:t>
                      </a:r>
                      <a:r>
                        <a:rPr lang="pt-BR" sz="1200" u="none" strike="noStrike" dirty="0">
                          <a:effectLst/>
                        </a:rPr>
                        <a:t> VM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Int. F. Vaga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Int. F. </a:t>
                      </a:r>
                      <a:r>
                        <a:rPr lang="pt-BR" sz="1200" u="none" strike="noStrike" dirty="0" err="1">
                          <a:effectLst/>
                        </a:rPr>
                        <a:t>Méd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 err="1">
                          <a:effectLst/>
                        </a:rPr>
                        <a:t>Int.Exame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Total Int.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 err="1">
                          <a:effectLst/>
                        </a:rPr>
                        <a:t>Transf</a:t>
                      </a:r>
                      <a:r>
                        <a:rPr lang="pt-BR" sz="1200" u="none" strike="noStrike" dirty="0">
                          <a:effectLst/>
                        </a:rPr>
                        <a:t>.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Notificações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Sondas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</a:tr>
              <a:tr h="5319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TOTAL</a:t>
                      </a:r>
                      <a:endParaRPr lang="pt-BR" sz="1200" b="1" i="0" u="none" strike="noStrike" dirty="0">
                        <a:solidFill>
                          <a:srgbClr val="0070C0"/>
                        </a:solidFill>
                        <a:effectLst/>
                        <a:latin typeface="Arial"/>
                      </a:endParaRPr>
                    </a:p>
                  </a:txBody>
                  <a:tcPr marL="3318" marR="3318" marT="33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319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Media</a:t>
                      </a:r>
                      <a:endParaRPr lang="pt-BR" sz="1200" b="1" i="0" u="none" strike="noStrike" dirty="0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3318" marR="3318" marT="33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0,4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416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Ouvidorias</a:t>
            </a:r>
            <a:endParaRPr lang="pt-BR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9339178"/>
              </p:ext>
            </p:extLst>
          </p:nvPr>
        </p:nvGraphicFramePr>
        <p:xfrm>
          <a:off x="251520" y="1412776"/>
          <a:ext cx="8712968" cy="471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85225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2083</TotalTime>
  <Words>950</Words>
  <Application>Microsoft Office PowerPoint</Application>
  <PresentationFormat>Apresentação na tela (4:3)</PresentationFormat>
  <Paragraphs>715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Indicadores Pronto Socorro</vt:lpstr>
      <vt:lpstr>Internações</vt:lpstr>
      <vt:lpstr>Atendimentos – Protocolo de Manchester</vt:lpstr>
      <vt:lpstr>Atendimentos por Bairros</vt:lpstr>
      <vt:lpstr>Atendimento por Bairros</vt:lpstr>
      <vt:lpstr>Atendimentos por Bairros</vt:lpstr>
      <vt:lpstr> Atendimentos - Microrregião</vt:lpstr>
      <vt:lpstr>Taxa de Ocupação (Troca de plantão)</vt:lpstr>
      <vt:lpstr>Indicadores Diários</vt:lpstr>
      <vt:lpstr>Ouvidorias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Indicadores Pronto Socorro</dc:title>
  <dc:creator>FAT-AMB</dc:creator>
  <cp:lastModifiedBy>FAT-AMB</cp:lastModifiedBy>
  <cp:revision>85</cp:revision>
  <cp:lastPrinted>2022-02-09T10:19:39Z</cp:lastPrinted>
  <dcterms:created xsi:type="dcterms:W3CDTF">2022-01-31T15:26:05Z</dcterms:created>
  <dcterms:modified xsi:type="dcterms:W3CDTF">2022-07-01T13:59:15Z</dcterms:modified>
</cp:coreProperties>
</file>